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ih7qO1RyFH78S+UvTuISXbOm7I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Povezivanje potreba sa kompetencijama!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PROGRAMME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Project ID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Cooperation partnerships in youth Form</a:t>
            </a:r>
            <a:endParaRPr/>
          </a:p>
        </p:txBody>
      </p:sp>
      <p:pic>
        <p:nvPicPr>
          <p:cNvPr id="33" name="Google Shape;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925" y="5588332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pic>
        <p:nvPicPr>
          <p:cNvPr id="39" name="Google Shape;39;g19e93ff5fc8_0_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5550" y="1066900"/>
            <a:ext cx="7632351" cy="5724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" name="Google Shape;40;g19e93ff5fc8_0_22"/>
          <p:cNvCxnSpPr/>
          <p:nvPr/>
        </p:nvCxnSpPr>
        <p:spPr>
          <a:xfrm>
            <a:off x="5503500" y="3279300"/>
            <a:ext cx="1254600" cy="37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Hvala vam na pažnji!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2020-10-27T14:07:00Z</dcterms:created>
  <dc:creator>Quentin Fanjas</dc:creator>
</cp:coreProperties>
</file>