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hmWQlpSDoUcj0cBdugo6W7+dvA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19e93ff5fc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19e93ff5fc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9bac4ef154_0_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g29bac4ef154_0_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9bac4ef154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9" name="Google Shape;49;g29bac4ef154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9bac4ef154_0_1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5" name="Google Shape;55;g29bac4ef154_0_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9e93ff5fc8_0_2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1" name="Google Shape;61;g19e93ff5fc8_0_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" name="Google Shape;6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" type="subTitle"/>
          </p:nvPr>
        </p:nvSpPr>
        <p:spPr>
          <a:xfrm>
            <a:off x="1524000" y="4245878"/>
            <a:ext cx="9144000" cy="410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838200" y="1325880"/>
            <a:ext cx="10515600" cy="66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221424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1796" y="661120"/>
            <a:ext cx="3897245" cy="157212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6" name="Google Shape;16;p7"/>
          <p:cNvPicPr preferRelativeResize="0"/>
          <p:nvPr/>
        </p:nvPicPr>
        <p:blipFill rotWithShape="1">
          <a:blip r:embed="rId1">
            <a:alphaModFix amt="20000"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6398" y="0"/>
            <a:ext cx="3206804" cy="129360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oof.net/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workaway.info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BUDUĆE PRILIKE U POLJOPRIVREDNOM SEKTORU</a:t>
            </a:r>
            <a:endParaRPr/>
          </a:p>
        </p:txBody>
      </p:sp>
      <p:sp>
        <p:nvSpPr>
          <p:cNvPr id="32" name="Google Shape;32;p1"/>
          <p:cNvSpPr txBox="1"/>
          <p:nvPr>
            <p:ph idx="1" type="subTitle"/>
          </p:nvPr>
        </p:nvSpPr>
        <p:spPr>
          <a:xfrm>
            <a:off x="6668654" y="5541817"/>
            <a:ext cx="5421745" cy="1192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PROGRAMME ERASMUS+     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Project ID KA220-YOU-37C49185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Cooperation partnerships in youth Form</a:t>
            </a:r>
            <a:endParaRPr/>
          </a:p>
        </p:txBody>
      </p:sp>
      <p:pic>
        <p:nvPicPr>
          <p:cNvPr id="33" name="Google Shape;3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925" y="5588332"/>
            <a:ext cx="3849499" cy="109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9e93ff5fc8_0_22"/>
          <p:cNvSpPr txBox="1"/>
          <p:nvPr>
            <p:ph type="title"/>
          </p:nvPr>
        </p:nvSpPr>
        <p:spPr>
          <a:xfrm>
            <a:off x="1039600" y="10934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Wwoof.net</a:t>
            </a:r>
            <a:endParaRPr/>
          </a:p>
        </p:txBody>
      </p:sp>
      <p:sp>
        <p:nvSpPr>
          <p:cNvPr id="39" name="Google Shape;39;g19e93ff5fc8_0_22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Worldwide Opportunities on Organic Farms (WWOOF) je svjetski pokret koji povezuje posjetitelje s organskim farmerima, promoviše kulturnu i obrazovnu razmjenu te gradi globalnu zajednicu svjesnu ekološke poljoprivrede i održivog pristupa.</a:t>
            </a:r>
            <a:endParaRPr b="1" sz="285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  <p:pic>
        <p:nvPicPr>
          <p:cNvPr id="40" name="Google Shape;40;g19e93ff5fc8_0_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30525" y="422100"/>
            <a:ext cx="34290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9bac4ef154_0_3"/>
          <p:cNvSpPr txBox="1"/>
          <p:nvPr>
            <p:ph type="title"/>
          </p:nvPr>
        </p:nvSpPr>
        <p:spPr>
          <a:xfrm>
            <a:off x="1039600" y="10934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workaway.info</a:t>
            </a:r>
            <a:endParaRPr/>
          </a:p>
        </p:txBody>
      </p:sp>
      <p:sp>
        <p:nvSpPr>
          <p:cNvPr id="46" name="Google Shape;46;g29bac4ef154_0_3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je web stranica koja pruža mogućnost da kontaktirate preduzetnike koji će vas primiti kao goste. Oni će vam pružiti smještaj i hranu, dok ste za ostalo odgovorni sami. Mnogi poljoprivredni radnici sada vrlo često koriste ovaj program.</a:t>
            </a:r>
            <a:endParaRPr b="1" sz="285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9bac4ef154_0_10"/>
          <p:cNvSpPr txBox="1"/>
          <p:nvPr>
            <p:ph type="title"/>
          </p:nvPr>
        </p:nvSpPr>
        <p:spPr>
          <a:xfrm>
            <a:off x="1039600" y="10934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u="sng">
                <a:solidFill>
                  <a:srgbClr val="0563C1"/>
                </a:solidFill>
              </a:rPr>
              <a:t>Erasmus za mlade poduzetnike</a:t>
            </a:r>
            <a:endParaRPr u="sng">
              <a:solidFill>
                <a:srgbClr val="0563C1"/>
              </a:solidFill>
            </a:endParaRPr>
          </a:p>
        </p:txBody>
      </p:sp>
      <p:sp>
        <p:nvSpPr>
          <p:cNvPr id="52" name="Google Shape;52;g29bac4ef154_0_10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Erasmus za mlade poduzetnike pomaže mladim ambicioznim europskim poduzetnicima da stjeknu vještine potrebne za pokretanje i/ili uspješno vođenje malog biznisa u Europi. Novi preduzetnici skupljaju i razmjenjuju znanje i poslovne ideje s iskusnim preduzetnikom, s kojim borave i surađuju u razdoblju od 1 do 6 mjeseci.</a:t>
            </a:r>
            <a:endParaRPr b="1" sz="285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bac4ef154_0_16"/>
          <p:cNvSpPr txBox="1"/>
          <p:nvPr>
            <p:ph type="title"/>
          </p:nvPr>
        </p:nvSpPr>
        <p:spPr>
          <a:xfrm>
            <a:off x="1039600" y="13358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u="sng">
                <a:solidFill>
                  <a:srgbClr val="0563C1"/>
                </a:solidFill>
              </a:rPr>
              <a:t>Zajednička poljoprivredna politika </a:t>
            </a:r>
            <a:br>
              <a:rPr lang="en-US" u="sng">
                <a:solidFill>
                  <a:srgbClr val="0563C1"/>
                </a:solidFill>
              </a:rPr>
            </a:br>
            <a:r>
              <a:rPr lang="en-US" u="sng">
                <a:solidFill>
                  <a:srgbClr val="0563C1"/>
                </a:solidFill>
              </a:rPr>
              <a:t>Strategija po državama</a:t>
            </a:r>
            <a:endParaRPr u="sng">
              <a:solidFill>
                <a:srgbClr val="0563C1"/>
              </a:solidFill>
            </a:endParaRPr>
          </a:p>
        </p:txBody>
      </p:sp>
      <p:sp>
        <p:nvSpPr>
          <p:cNvPr id="58" name="Google Shape;58;g29bac4ef154_0_16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Zajednička poljoprivredna politika je ažurirana od strane Europske komisije za razdoblje od 2023. do 2027. godine, a svaka zemlja ima svoju strategiju. Ovdje možete provjeriti različite prilike za financiranje kako biste se mogli prijaviti i započeti vlastiti posao u poljoprivredi i agrikulturi.</a:t>
            </a:r>
            <a:endParaRPr b="1" sz="285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9e93ff5fc8_0_28"/>
          <p:cNvSpPr txBox="1"/>
          <p:nvPr>
            <p:ph type="title"/>
          </p:nvPr>
        </p:nvSpPr>
        <p:spPr>
          <a:xfrm>
            <a:off x="1066800" y="1905000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</a:rPr>
              <a:t>Promocija EU poljoprivrednih proizvoda širom svijeta</a:t>
            </a:r>
            <a:endParaRPr/>
          </a:p>
        </p:txBody>
      </p:sp>
      <p:sp>
        <p:nvSpPr>
          <p:cNvPr id="64" name="Google Shape;64;g19e93ff5fc8_0_28"/>
          <p:cNvSpPr txBox="1"/>
          <p:nvPr>
            <p:ph idx="1" type="body"/>
          </p:nvPr>
        </p:nvSpPr>
        <p:spPr>
          <a:xfrm>
            <a:off x="838200" y="3276599"/>
            <a:ext cx="10515600" cy="33592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400">
                <a:solidFill>
                  <a:srgbClr val="262626"/>
                </a:solidFill>
              </a:rPr>
              <a:t>Europska komisija sufinancira i izravno organizira kampanje i događaje radi promocije EU poljoprivrednih proizvoda širom svijeta. Ovo se provodi pod sloganom "Uživajte, to je iz Europe", s ciljem podizanja svijesti o naporima koje europski poljoprivrednici ulažu u proizvodnju kvalitetnih proizvoda. Ove promotivne aktivnosti pomažu u jačanju njihovog profila na EU i međunarodnim tržištima, u skladu s politikom promocije EU-a.</a:t>
            </a:r>
            <a:endParaRPr b="1" sz="2100">
              <a:solidFill>
                <a:srgbClr val="262626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Hvala vam na pažnji!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ntRenew Presentation Slid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ntRenew Regular Slides">
  <a:themeElements>
    <a:clrScheme name="EntRe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56"/>
      </a:accent1>
      <a:accent2>
        <a:srgbClr val="5CA3AC"/>
      </a:accent2>
      <a:accent3>
        <a:srgbClr val="98C461"/>
      </a:accent3>
      <a:accent4>
        <a:srgbClr val="8CBD76"/>
      </a:accent4>
      <a:accent5>
        <a:srgbClr val="F8B040"/>
      </a:accent5>
      <a:accent6>
        <a:srgbClr val="ED6E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2020-10-27T14:07:00Z</dcterms:created>
  <dc:creator>Quentin Fanjas</dc:creator>
</cp:coreProperties>
</file>