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  <p:sldMasterId id="2147483650" r:id="rId4"/>
  </p:sldMasterIdLst>
  <p:notesMasterIdLst>
    <p:notesMasterId r:id="rId5"/>
  </p:notesMasterIdLst>
  <p:sldIdLst>
    <p:sldId id="256" r:id="rId6"/>
    <p:sldId id="257" r:id="rId7"/>
    <p:sldId id="258" r:id="rId8"/>
  </p:sldIdLst>
  <p:sldSz cy="6858000" cx="12192000"/>
  <p:notesSz cx="6858000" cy="9144000"/>
  <p:embeddedFontLst>
    <p:embeddedFont>
      <p:font typeface="Comfortaa"/>
      <p:regular r:id="rId9"/>
      <p:bold r:id="rId1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11" roundtripDataSignature="AMtx7miwcni8C7SNeenyTOQAfDYKX12/J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11" Type="http://customschemas.google.com/relationships/presentationmetadata" Target="metadata"/><Relationship Id="rId10" Type="http://schemas.openxmlformats.org/officeDocument/2006/relationships/font" Target="fonts/Comfortaa-bold.fntdata"/><Relationship Id="rId9" Type="http://schemas.openxmlformats.org/officeDocument/2006/relationships/font" Target="fonts/Comfortaa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9" name="Google Shape;29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g19e93ff5fc8_0_2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5" name="Google Shape;35;g19e93ff5fc8_0_2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2" name="Google Shape;42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">
  <p:cSld name="Custom Layout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6"/>
          <p:cNvSpPr txBox="1"/>
          <p:nvPr>
            <p:ph type="title"/>
          </p:nvPr>
        </p:nvSpPr>
        <p:spPr>
          <a:xfrm>
            <a:off x="838200" y="3053735"/>
            <a:ext cx="10515600" cy="6311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6"/>
          <p:cNvSpPr txBox="1"/>
          <p:nvPr>
            <p:ph idx="1" type="subTitle"/>
          </p:nvPr>
        </p:nvSpPr>
        <p:spPr>
          <a:xfrm>
            <a:off x="1524000" y="4245878"/>
            <a:ext cx="9144000" cy="4104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8"/>
          <p:cNvSpPr txBox="1"/>
          <p:nvPr>
            <p:ph type="title"/>
          </p:nvPr>
        </p:nvSpPr>
        <p:spPr>
          <a:xfrm>
            <a:off x="838200" y="1325880"/>
            <a:ext cx="10515600" cy="6619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1" name="Google Shape;21;p8"/>
          <p:cNvSpPr txBox="1"/>
          <p:nvPr>
            <p:ph idx="1" type="body"/>
          </p:nvPr>
        </p:nvSpPr>
        <p:spPr>
          <a:xfrm>
            <a:off x="838200" y="2214245"/>
            <a:ext cx="10515600" cy="40036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2" name="Google Shape;22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9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Calibri"/>
              <a:buNone/>
              <a:defRPr b="0" i="0" sz="60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5" name="Google Shape;25;p9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6" name="Google Shape;26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picture containing sitting, knife&#10;&#10;Description automatically generated" id="10" name="Google Shape;10;p5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0" y="-1"/>
            <a:ext cx="12192000" cy="19986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661796" y="661120"/>
            <a:ext cx="3897245" cy="1572126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picture containing sitting, knife&#10;&#10;Description automatically generated" id="16" name="Google Shape;16;p7"/>
          <p:cNvPicPr preferRelativeResize="0"/>
          <p:nvPr/>
        </p:nvPicPr>
        <p:blipFill rotWithShape="1">
          <a:blip r:embed="rId1">
            <a:alphaModFix amt="20000"/>
          </a:blip>
          <a:srcRect b="0" l="0" r="0" t="0"/>
          <a:stretch/>
        </p:blipFill>
        <p:spPr>
          <a:xfrm>
            <a:off x="0" y="-1"/>
            <a:ext cx="12192000" cy="1998689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18" name="Google Shape;18;p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06398" y="0"/>
            <a:ext cx="3206804" cy="1293606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51" r:id="rId3"/>
    <p:sldLayoutId id="2147483652" r:id="rId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1"/>
          <p:cNvSpPr txBox="1"/>
          <p:nvPr>
            <p:ph type="title"/>
          </p:nvPr>
        </p:nvSpPr>
        <p:spPr>
          <a:xfrm>
            <a:off x="838200" y="3053735"/>
            <a:ext cx="10515600" cy="6311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libri"/>
              <a:buNone/>
            </a:pPr>
            <a:r>
              <a:rPr lang="en-US" sz="4000">
                <a:latin typeface="Comfortaa"/>
                <a:ea typeface="Comfortaa"/>
                <a:cs typeface="Comfortaa"/>
                <a:sym typeface="Comfortaa"/>
              </a:rPr>
              <a:t>Matching Needs with competences!</a:t>
            </a:r>
            <a:endParaRPr sz="4000"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32" name="Google Shape;32;p1"/>
          <p:cNvSpPr txBox="1"/>
          <p:nvPr>
            <p:ph idx="1" type="subTitle"/>
          </p:nvPr>
        </p:nvSpPr>
        <p:spPr>
          <a:xfrm>
            <a:off x="6668654" y="5237017"/>
            <a:ext cx="5421600" cy="11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</a:pPr>
            <a:r>
              <a:rPr lang="en-US"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rPr>
              <a:t>PROGRAMME ERASMUS+      </a:t>
            </a:r>
            <a:endParaRPr>
              <a:solidFill>
                <a:schemeClr val="dk2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marR="31242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</a:pPr>
            <a:r>
              <a:rPr lang="en-US"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rPr>
              <a:t>Project ID KA220-YOU-37C49185</a:t>
            </a:r>
            <a:endParaRPr>
              <a:solidFill>
                <a:schemeClr val="dk2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marR="31242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</a:pPr>
            <a:r>
              <a:rPr lang="en-US"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rPr>
              <a:t>Cooperation partnerships in youth Form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g19e93ff5fc8_0_22"/>
          <p:cNvSpPr txBox="1"/>
          <p:nvPr>
            <p:ph idx="1" type="body"/>
          </p:nvPr>
        </p:nvSpPr>
        <p:spPr>
          <a:xfrm>
            <a:off x="838200" y="2632031"/>
            <a:ext cx="10515600" cy="400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b="1" sz="2100">
              <a:solidFill>
                <a:srgbClr val="427B83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b="1" sz="2100">
              <a:solidFill>
                <a:srgbClr val="427B83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b="1" sz="2100">
              <a:solidFill>
                <a:srgbClr val="427B83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b="1" sz="2100">
              <a:solidFill>
                <a:srgbClr val="427B83"/>
              </a:solidFill>
            </a:endParaRPr>
          </a:p>
        </p:txBody>
      </p:sp>
      <p:pic>
        <p:nvPicPr>
          <p:cNvPr id="38" name="Google Shape;38;g19e93ff5fc8_0_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05550" y="1066900"/>
            <a:ext cx="7632351" cy="57242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9" name="Google Shape;39;g19e93ff5fc8_0_22"/>
          <p:cNvCxnSpPr/>
          <p:nvPr/>
        </p:nvCxnSpPr>
        <p:spPr>
          <a:xfrm>
            <a:off x="5503500" y="3279300"/>
            <a:ext cx="1254600" cy="370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med" w="med" type="triangle"/>
          </a:ln>
        </p:spPr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4"/>
          <p:cNvSpPr txBox="1"/>
          <p:nvPr>
            <p:ph type="title"/>
          </p:nvPr>
        </p:nvSpPr>
        <p:spPr>
          <a:xfrm>
            <a:off x="838200" y="3053735"/>
            <a:ext cx="10515600" cy="6311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libri"/>
              <a:buNone/>
            </a:pPr>
            <a:r>
              <a:rPr lang="en-US" sz="4000">
                <a:latin typeface="Comfortaa"/>
                <a:ea typeface="Comfortaa"/>
                <a:cs typeface="Comfortaa"/>
                <a:sym typeface="Comfortaa"/>
              </a:rPr>
              <a:t>Thank you for the attention!</a:t>
            </a:r>
            <a:endParaRPr sz="4000">
              <a:latin typeface="Comfortaa"/>
              <a:ea typeface="Comfortaa"/>
              <a:cs typeface="Comfortaa"/>
              <a:sym typeface="Comforta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EntRenew Presentation Slid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EntRenew Regular Slides">
  <a:themeElements>
    <a:clrScheme name="EntRenew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3C4556"/>
      </a:accent1>
      <a:accent2>
        <a:srgbClr val="5CA3AC"/>
      </a:accent2>
      <a:accent3>
        <a:srgbClr val="98C461"/>
      </a:accent3>
      <a:accent4>
        <a:srgbClr val="8CBD76"/>
      </a:accent4>
      <a:accent5>
        <a:srgbClr val="F8B040"/>
      </a:accent5>
      <a:accent6>
        <a:srgbClr val="ED6E50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2020-10-27T14:07:00Z</dcterms:created>
  <dc:creator>Quentin Fanjas</dc:creator>
</cp:coreProperties>
</file>