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embeddedFontLst>
    <p:embeddedFont>
      <p:font typeface="Comfortaa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iwcni8C7SNeenyTOQAfDYKX12/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11" Type="http://customschemas.google.com/relationships/presentationmetadata" Target="metadata"/><Relationship Id="rId10" Type="http://schemas.openxmlformats.org/officeDocument/2006/relationships/font" Target="fonts/Comfortaa-bold.fntdata"/><Relationship Id="rId9" Type="http://schemas.openxmlformats.org/officeDocument/2006/relationships/font" Target="fonts/Comfortaa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19e93ff5fc8_0_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" name="Google Shape;35;g19e93ff5fc8_0_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2" name="Google Shape;4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6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" type="subTitle"/>
          </p:nvPr>
        </p:nvSpPr>
        <p:spPr>
          <a:xfrm>
            <a:off x="1524000" y="4245878"/>
            <a:ext cx="9144000" cy="410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/>
          <p:nvPr>
            <p:ph type="title"/>
          </p:nvPr>
        </p:nvSpPr>
        <p:spPr>
          <a:xfrm>
            <a:off x="838200" y="1325880"/>
            <a:ext cx="10515600" cy="661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8"/>
          <p:cNvSpPr txBox="1"/>
          <p:nvPr>
            <p:ph idx="1" type="body"/>
          </p:nvPr>
        </p:nvSpPr>
        <p:spPr>
          <a:xfrm>
            <a:off x="838200" y="2214245"/>
            <a:ext cx="10515600" cy="4003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61796" y="661120"/>
            <a:ext cx="3897245" cy="157212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6" name="Google Shape;16;p7"/>
          <p:cNvPicPr preferRelativeResize="0"/>
          <p:nvPr/>
        </p:nvPicPr>
        <p:blipFill rotWithShape="1">
          <a:blip r:embed="rId1">
            <a:alphaModFix amt="20000"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6398" y="0"/>
            <a:ext cx="3206804" cy="129360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 sz="4000">
                <a:latin typeface="Comfortaa"/>
                <a:ea typeface="Comfortaa"/>
                <a:cs typeface="Comfortaa"/>
                <a:sym typeface="Comfortaa"/>
              </a:rPr>
              <a:t>Matching Needs with competences!</a:t>
            </a:r>
            <a:endParaRPr sz="40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32" name="Google Shape;32;p1"/>
          <p:cNvSpPr txBox="1"/>
          <p:nvPr>
            <p:ph idx="1" type="subTitle"/>
          </p:nvPr>
        </p:nvSpPr>
        <p:spPr>
          <a:xfrm>
            <a:off x="6668654" y="5237017"/>
            <a:ext cx="5421600" cy="11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PROGRAMME ERASMUS+      </a:t>
            </a:r>
            <a:endParaRPr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Project ID KA220-YOU-37C49185</a:t>
            </a:r>
            <a:endParaRPr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Cooperation partnerships in youth Form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19e93ff5fc8_0_22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  <p:pic>
        <p:nvPicPr>
          <p:cNvPr id="38" name="Google Shape;38;g19e93ff5fc8_0_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05550" y="1066900"/>
            <a:ext cx="7632351" cy="57242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" name="Google Shape;39;g19e93ff5fc8_0_22"/>
          <p:cNvCxnSpPr/>
          <p:nvPr/>
        </p:nvCxnSpPr>
        <p:spPr>
          <a:xfrm>
            <a:off x="5503500" y="3279300"/>
            <a:ext cx="1254600" cy="37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 sz="4000">
                <a:latin typeface="Comfortaa"/>
                <a:ea typeface="Comfortaa"/>
                <a:cs typeface="Comfortaa"/>
                <a:sym typeface="Comfortaa"/>
              </a:rPr>
              <a:t>Thank you for the attention!</a:t>
            </a:r>
            <a:endParaRPr sz="40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ntRenew Presentation Slid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ntRenew Regular Slides">
  <a:themeElements>
    <a:clrScheme name="EntRenew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56"/>
      </a:accent1>
      <a:accent2>
        <a:srgbClr val="5CA3AC"/>
      </a:accent2>
      <a:accent3>
        <a:srgbClr val="98C461"/>
      </a:accent3>
      <a:accent4>
        <a:srgbClr val="8CBD76"/>
      </a:accent4>
      <a:accent5>
        <a:srgbClr val="F8B040"/>
      </a:accent5>
      <a:accent6>
        <a:srgbClr val="ED6E5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2020-10-27T14:07:00Z</dcterms:created>
  <dc:creator>Quentin Fanjas</dc:creator>
</cp:coreProperties>
</file>