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9" roundtripDataSignature="AMtx7mh+1FJzPVMaMjHBrw7yWEEG0RWsm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" name="Google Shape;29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19e93ff5fc8_0_2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" name="Google Shape;36;g19e93ff5fc8_0_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3" name="Google Shape;43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6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6"/>
          <p:cNvSpPr txBox="1"/>
          <p:nvPr>
            <p:ph idx="1" type="subTitle"/>
          </p:nvPr>
        </p:nvSpPr>
        <p:spPr>
          <a:xfrm>
            <a:off x="1524000" y="4245878"/>
            <a:ext cx="9144000" cy="410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/>
          <p:nvPr>
            <p:ph type="title"/>
          </p:nvPr>
        </p:nvSpPr>
        <p:spPr>
          <a:xfrm>
            <a:off x="838200" y="1325880"/>
            <a:ext cx="10515600" cy="661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8"/>
          <p:cNvSpPr txBox="1"/>
          <p:nvPr>
            <p:ph idx="1" type="body"/>
          </p:nvPr>
        </p:nvSpPr>
        <p:spPr>
          <a:xfrm>
            <a:off x="838200" y="2214245"/>
            <a:ext cx="10515600" cy="4003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  <a:defRPr b="0" i="0" sz="6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sitting, knife&#10;&#10;Description automatically generated" id="10" name="Google Shape;10;p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-1"/>
            <a:ext cx="12192000" cy="199868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661796" y="661120"/>
            <a:ext cx="3897245" cy="157212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sitting, knife&#10;&#10;Description automatically generated" id="16" name="Google Shape;16;p7"/>
          <p:cNvPicPr preferRelativeResize="0"/>
          <p:nvPr/>
        </p:nvPicPr>
        <p:blipFill rotWithShape="1">
          <a:blip r:embed="rId1">
            <a:alphaModFix amt="20000"/>
          </a:blip>
          <a:srcRect b="0" l="0" r="0" t="0"/>
          <a:stretch/>
        </p:blipFill>
        <p:spPr>
          <a:xfrm>
            <a:off x="0" y="-1"/>
            <a:ext cx="12192000" cy="1998689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06398" y="0"/>
            <a:ext cx="3206804" cy="129360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3"/>
    <p:sldLayoutId id="2147483652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</a:pPr>
            <a:r>
              <a:rPr lang="en-US"/>
              <a:t>Abbinare i bisogni alle competenze!</a:t>
            </a:r>
            <a:endParaRPr/>
          </a:p>
        </p:txBody>
      </p:sp>
      <p:sp>
        <p:nvSpPr>
          <p:cNvPr id="32" name="Google Shape;32;p1"/>
          <p:cNvSpPr txBox="1"/>
          <p:nvPr>
            <p:ph idx="1" type="subTitle"/>
          </p:nvPr>
        </p:nvSpPr>
        <p:spPr>
          <a:xfrm>
            <a:off x="6668654" y="5541817"/>
            <a:ext cx="5421745" cy="11926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PROGRAMMA ERASMUS+     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31242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ID progetto KA220-YOU-37C49185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31242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Partenariati di cooperazione nel settore della formazione dei giovani</a:t>
            </a:r>
            <a:endParaRPr/>
          </a:p>
        </p:txBody>
      </p:sp>
      <p:pic>
        <p:nvPicPr>
          <p:cNvPr id="33" name="Google Shape;33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7925" y="5588332"/>
            <a:ext cx="3849499" cy="1099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19e93ff5fc8_0_22"/>
          <p:cNvSpPr txBox="1"/>
          <p:nvPr>
            <p:ph idx="1" type="body"/>
          </p:nvPr>
        </p:nvSpPr>
        <p:spPr>
          <a:xfrm>
            <a:off x="838200" y="2632031"/>
            <a:ext cx="10515600" cy="400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</p:txBody>
      </p:sp>
      <p:pic>
        <p:nvPicPr>
          <p:cNvPr id="39" name="Google Shape;39;g19e93ff5fc8_0_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05550" y="1066900"/>
            <a:ext cx="7632351" cy="5724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0" name="Google Shape;40;g19e93ff5fc8_0_22"/>
          <p:cNvCxnSpPr/>
          <p:nvPr/>
        </p:nvCxnSpPr>
        <p:spPr>
          <a:xfrm>
            <a:off x="5503500" y="3279300"/>
            <a:ext cx="1254600" cy="370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</a:pPr>
            <a:r>
              <a:rPr lang="en-US"/>
              <a:t>Grazie per l'attenzione!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EntRenew Presentation Slid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EntRenew Regular Slides">
  <a:themeElements>
    <a:clrScheme name="EntRenew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C4556"/>
      </a:accent1>
      <a:accent2>
        <a:srgbClr val="5CA3AC"/>
      </a:accent2>
      <a:accent3>
        <a:srgbClr val="98C461"/>
      </a:accent3>
      <a:accent4>
        <a:srgbClr val="8CBD76"/>
      </a:accent4>
      <a:accent5>
        <a:srgbClr val="F8B040"/>
      </a:accent5>
      <a:accent6>
        <a:srgbClr val="ED6E50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2020-10-27T14:07:00.0000000Z</dcterms:created>
  <dc:creator>Quentin Fanjas</dc:creator>
</cp:coreProperties>
</file>