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embeddedFontLst>
    <p:embeddedFont>
      <p:font typeface="Comfortaa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ifQ/btsBaoEsYI8ATuqKuFjmT75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11" Type="http://customschemas.google.com/relationships/presentationmetadata" Target="metadata"/><Relationship Id="rId10" Type="http://schemas.openxmlformats.org/officeDocument/2006/relationships/font" Target="fonts/Comfortaa-bold.fntdata"/><Relationship Id="rId9" Type="http://schemas.openxmlformats.org/officeDocument/2006/relationships/font" Target="fonts/Comforta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19e93ff5fc8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" name="Google Shape;35;g19e93ff5fc8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" name="Google Shape;5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6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" type="subTitle"/>
          </p:nvPr>
        </p:nvSpPr>
        <p:spPr>
          <a:xfrm>
            <a:off x="1524000" y="4245878"/>
            <a:ext cx="9144000" cy="410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type="title"/>
          </p:nvPr>
        </p:nvSpPr>
        <p:spPr>
          <a:xfrm>
            <a:off x="838200" y="1325880"/>
            <a:ext cx="10515600" cy="661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8"/>
          <p:cNvSpPr txBox="1"/>
          <p:nvPr>
            <p:ph idx="1" type="body"/>
          </p:nvPr>
        </p:nvSpPr>
        <p:spPr>
          <a:xfrm>
            <a:off x="838200" y="2214245"/>
            <a:ext cx="10515600" cy="400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61796" y="661120"/>
            <a:ext cx="3897245" cy="157212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6" name="Google Shape;16;p7"/>
          <p:cNvPicPr preferRelativeResize="0"/>
          <p:nvPr/>
        </p:nvPicPr>
        <p:blipFill rotWithShape="1">
          <a:blip r:embed="rId1">
            <a:alphaModFix amt="20000"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6398" y="0"/>
            <a:ext cx="3206804" cy="129360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Faire correspondre les besoins et les compétences !</a:t>
            </a:r>
            <a:endParaRPr/>
          </a:p>
        </p:txBody>
      </p:sp>
      <p:sp>
        <p:nvSpPr>
          <p:cNvPr id="32" name="Google Shape;32;p1"/>
          <p:cNvSpPr txBox="1"/>
          <p:nvPr>
            <p:ph idx="1" type="subTitle"/>
          </p:nvPr>
        </p:nvSpPr>
        <p:spPr>
          <a:xfrm>
            <a:off x="6668654" y="5541817"/>
            <a:ext cx="5421745" cy="1192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PROGRAMME ERASMUS+     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Project ID KA220-YOU-37C49185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Cooperation partnerships in youth Form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19e93ff5fc8_0_22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  <p:sp>
        <p:nvSpPr>
          <p:cNvPr id="38" name="Google Shape;38;g19e93ff5fc8_0_22"/>
          <p:cNvSpPr txBox="1"/>
          <p:nvPr/>
        </p:nvSpPr>
        <p:spPr>
          <a:xfrm>
            <a:off x="4414050" y="1354200"/>
            <a:ext cx="3363900" cy="6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latin typeface="Comfortaa"/>
                <a:ea typeface="Comfortaa"/>
                <a:cs typeface="Comfortaa"/>
                <a:sym typeface="Comfortaa"/>
              </a:rPr>
              <a:t>Correspondances</a:t>
            </a:r>
            <a:endParaRPr b="1" sz="26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39" name="Google Shape;39;g19e93ff5fc8_0_22"/>
          <p:cNvSpPr txBox="1"/>
          <p:nvPr/>
        </p:nvSpPr>
        <p:spPr>
          <a:xfrm>
            <a:off x="2587300" y="3080550"/>
            <a:ext cx="71334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g19e93ff5fc8_0_22"/>
          <p:cNvCxnSpPr/>
          <p:nvPr/>
        </p:nvCxnSpPr>
        <p:spPr>
          <a:xfrm>
            <a:off x="6955000" y="5153225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" name="Google Shape;41;g19e93ff5fc8_0_22"/>
          <p:cNvCxnSpPr/>
          <p:nvPr/>
        </p:nvCxnSpPr>
        <p:spPr>
          <a:xfrm>
            <a:off x="6897000" y="5776750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Google Shape;42;g19e93ff5fc8_0_22"/>
          <p:cNvSpPr txBox="1"/>
          <p:nvPr/>
        </p:nvSpPr>
        <p:spPr>
          <a:xfrm>
            <a:off x="2587300" y="3707675"/>
            <a:ext cx="71334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g19e93ff5fc8_0_22"/>
          <p:cNvCxnSpPr/>
          <p:nvPr/>
        </p:nvCxnSpPr>
        <p:spPr>
          <a:xfrm>
            <a:off x="6897000" y="3956925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4" name="Google Shape;44;g19e93ff5fc8_0_22"/>
          <p:cNvCxnSpPr/>
          <p:nvPr/>
        </p:nvCxnSpPr>
        <p:spPr>
          <a:xfrm>
            <a:off x="2529300" y="5153225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5" name="Google Shape;45;g19e93ff5fc8_0_22"/>
          <p:cNvCxnSpPr/>
          <p:nvPr/>
        </p:nvCxnSpPr>
        <p:spPr>
          <a:xfrm>
            <a:off x="2529300" y="2913300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6" name="Google Shape;46;g19e93ff5fc8_0_22"/>
          <p:cNvCxnSpPr/>
          <p:nvPr/>
        </p:nvCxnSpPr>
        <p:spPr>
          <a:xfrm>
            <a:off x="2529300" y="5776750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7" name="Google Shape;47;g19e93ff5fc8_0_22"/>
          <p:cNvCxnSpPr/>
          <p:nvPr/>
        </p:nvCxnSpPr>
        <p:spPr>
          <a:xfrm>
            <a:off x="2529300" y="4537825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" name="Google Shape;48;g19e93ff5fc8_0_22"/>
          <p:cNvCxnSpPr/>
          <p:nvPr/>
        </p:nvCxnSpPr>
        <p:spPr>
          <a:xfrm>
            <a:off x="2529300" y="3429000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9" name="Google Shape;49;g19e93ff5fc8_0_22"/>
          <p:cNvCxnSpPr/>
          <p:nvPr/>
        </p:nvCxnSpPr>
        <p:spPr>
          <a:xfrm>
            <a:off x="6955000" y="4537825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0" name="Google Shape;50;g19e93ff5fc8_0_22"/>
          <p:cNvCxnSpPr/>
          <p:nvPr/>
        </p:nvCxnSpPr>
        <p:spPr>
          <a:xfrm>
            <a:off x="6897000" y="3429000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1" name="Google Shape;51;g19e93ff5fc8_0_22"/>
          <p:cNvCxnSpPr/>
          <p:nvPr/>
        </p:nvCxnSpPr>
        <p:spPr>
          <a:xfrm>
            <a:off x="2529300" y="3956925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2" name="Google Shape;52;g19e93ff5fc8_0_22"/>
          <p:cNvCxnSpPr/>
          <p:nvPr/>
        </p:nvCxnSpPr>
        <p:spPr>
          <a:xfrm>
            <a:off x="6897000" y="2921975"/>
            <a:ext cx="2765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3" name="Google Shape;53;g19e93ff5fc8_0_22"/>
          <p:cNvSpPr txBox="1"/>
          <p:nvPr/>
        </p:nvSpPr>
        <p:spPr>
          <a:xfrm>
            <a:off x="2563800" y="1934150"/>
            <a:ext cx="26967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latin typeface="Comfortaa"/>
                <a:ea typeface="Comfortaa"/>
                <a:cs typeface="Comfortaa"/>
                <a:sym typeface="Comfortaa"/>
              </a:rPr>
              <a:t>Besoins</a:t>
            </a:r>
            <a:endParaRPr b="1" sz="19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4" name="Google Shape;54;g19e93ff5fc8_0_22"/>
          <p:cNvSpPr txBox="1"/>
          <p:nvPr/>
        </p:nvSpPr>
        <p:spPr>
          <a:xfrm>
            <a:off x="6989500" y="2052125"/>
            <a:ext cx="26967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latin typeface="Comfortaa"/>
                <a:ea typeface="Comfortaa"/>
                <a:cs typeface="Comfortaa"/>
                <a:sym typeface="Comfortaa"/>
              </a:rPr>
              <a:t>Compétences</a:t>
            </a:r>
            <a:endParaRPr b="1" sz="19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Thank you for the attention!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ntRenew Regular Slides">
  <a:themeElements>
    <a:clrScheme name="EntRene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56"/>
      </a:accent1>
      <a:accent2>
        <a:srgbClr val="5CA3AC"/>
      </a:accent2>
      <a:accent3>
        <a:srgbClr val="98C461"/>
      </a:accent3>
      <a:accent4>
        <a:srgbClr val="8CBD76"/>
      </a:accent4>
      <a:accent5>
        <a:srgbClr val="F8B040"/>
      </a:accent5>
      <a:accent6>
        <a:srgbClr val="ED6E5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EntRenew Presentation Slid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2020-10-27T14:07:00Z</dcterms:created>
  <dc:creator>Quentin Fanjas</dc:creator>
</cp:coreProperties>
</file>