
<file path=[Content_Types].xml><?xml version="1.0" encoding="utf-8"?>
<Types xmlns="http://schemas.openxmlformats.org/package/2006/content-types">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2.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8.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2.xml"/>
  <Override ContentType="application/vnd.openxmlformats-officedocument.presentationml.slideLayout+xml" PartName="/ppt/slideLayouts/slideLayout1.xml"/>
  <Override ContentType="application/vnd.openxmlformats-officedocument.presentationml.slideMaster+xml" PartName="/ppt/slideMasters/slideMaster2.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12.xml"/>
  <Override ContentType="application/vnd.openxmlformats-officedocument.presentationml.slide+xml" PartName="/ppt/slides/slide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9.xml"/>
  <Override ContentType="application/vnd.openxmlformats-officedocument.presentationml.slide+xml" PartName="/ppt/slides/slide5.xml"/>
  <Override ContentType="application/vnd.openxmlformats-officedocument.presentationml.slide+xml" PartName="/ppt/slides/slide8.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48" r:id="rId3"/>
    <p:sldMasterId id="2147483650"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Lst>
  <p:sldSz cy="6858000" cx="12192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GoogleSlidesCustomDataVersion2">
      <go:slidesCustomData xmlns:go="http://customooxmlschemas.google.com/" r:id="rId18" roundtripDataSignature="AMtx7mihkaUFklJPf/tTl1i8ai+z/e3a4Q=="/>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_rels/presentation.xml.rels><?xml version="1.0" encoding="UTF-8" standalone="yes"?><Relationships xmlns="http://schemas.openxmlformats.org/package/2006/relationships"><Relationship Id="rId11" Type="http://schemas.openxmlformats.org/officeDocument/2006/relationships/slide" Target="slides/slide6.xml"/><Relationship Id="rId10" Type="http://schemas.openxmlformats.org/officeDocument/2006/relationships/slide" Target="slides/slide5.xml"/><Relationship Id="rId13" Type="http://schemas.openxmlformats.org/officeDocument/2006/relationships/slide" Target="slides/slide8.xml"/><Relationship Id="rId12" Type="http://schemas.openxmlformats.org/officeDocument/2006/relationships/slide" Target="slides/slide7.xml"/><Relationship Id="rId1" Type="http://schemas.openxmlformats.org/officeDocument/2006/relationships/theme" Target="theme/theme2.xml"/><Relationship Id="rId2" Type="http://schemas.openxmlformats.org/officeDocument/2006/relationships/presProps" Target="presProps.xml"/><Relationship Id="rId3" Type="http://schemas.openxmlformats.org/officeDocument/2006/relationships/slideMaster" Target="slideMasters/slideMaster1.xml"/><Relationship Id="rId4" Type="http://schemas.openxmlformats.org/officeDocument/2006/relationships/slideMaster" Target="slideMasters/slideMaster2.xml"/><Relationship Id="rId9" Type="http://schemas.openxmlformats.org/officeDocument/2006/relationships/slide" Target="slides/slide4.xml"/><Relationship Id="rId15" Type="http://schemas.openxmlformats.org/officeDocument/2006/relationships/slide" Target="slides/slide10.xml"/><Relationship Id="rId14" Type="http://schemas.openxmlformats.org/officeDocument/2006/relationships/slide" Target="slides/slide9.xml"/><Relationship Id="rId17" Type="http://schemas.openxmlformats.org/officeDocument/2006/relationships/slide" Target="slides/slide12.xml"/><Relationship Id="rId16" Type="http://schemas.openxmlformats.org/officeDocument/2006/relationships/slide" Target="slides/slide11.xml"/><Relationship Id="rId5" Type="http://schemas.openxmlformats.org/officeDocument/2006/relationships/notesMaster" Target="notesMasters/notesMaster1.xml"/><Relationship Id="rId6" Type="http://schemas.openxmlformats.org/officeDocument/2006/relationships/slide" Target="slides/slide1.xml"/><Relationship Id="rId18" Type="http://customschemas.google.com/relationships/presentationmetadata" Target="metadata"/><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txBox="1"/>
          <p:nvPr>
            <p:ph idx="2" type="hdr"/>
          </p:nvPr>
        </p:nvSpPr>
        <p:spPr>
          <a:xfrm>
            <a:off x="0" y="0"/>
            <a:ext cx="2971800" cy="458788"/>
          </a:xfrm>
          <a:prstGeom prst="rect">
            <a:avLst/>
          </a:prstGeom>
          <a:noFill/>
          <a:ln>
            <a:noFill/>
          </a:ln>
        </p:spPr>
        <p:txBody>
          <a:bodyPr anchorCtr="0" anchor="t"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9pPr>
          </a:lstStyle>
          <a:p/>
        </p:txBody>
      </p:sp>
      <p:sp>
        <p:nvSpPr>
          <p:cNvPr id="4" name="Google Shape;4;n"/>
          <p:cNvSpPr txBox="1"/>
          <p:nvPr>
            <p:ph idx="10" type="dt"/>
          </p:nvPr>
        </p:nvSpPr>
        <p:spPr>
          <a:xfrm>
            <a:off x="3884613" y="0"/>
            <a:ext cx="2971800" cy="458788"/>
          </a:xfrm>
          <a:prstGeom prst="rect">
            <a:avLst/>
          </a:prstGeom>
          <a:noFill/>
          <a:ln>
            <a:noFill/>
          </a:ln>
        </p:spPr>
        <p:txBody>
          <a:bodyPr anchorCtr="0" anchor="t" bIns="45700" lIns="91425" spcFirstLastPara="1" rIns="91425" wrap="square" tIns="45700">
            <a:noAutofit/>
          </a:bodyPr>
          <a:lstStyle>
            <a:lvl1pPr lvl="0" marR="0" rtl="0" algn="r">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9pPr>
          </a:lstStyle>
          <a:p/>
        </p:txBody>
      </p:sp>
      <p:sp>
        <p:nvSpPr>
          <p:cNvPr id="5" name="Google Shape;5;n"/>
          <p:cNvSpPr/>
          <p:nvPr>
            <p:ph idx="3"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 name="Google Shape;6;n"/>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lvl1pPr indent="-228600" lvl="0" marL="4572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1pPr>
            <a:lvl2pPr indent="-228600" lvl="1" marL="9144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2pPr>
            <a:lvl3pPr indent="-228600" lvl="2" marL="13716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3pPr>
            <a:lvl4pPr indent="-228600" lvl="3" marL="18288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4pPr>
            <a:lvl5pPr indent="-228600" lvl="4" marL="22860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5pPr>
            <a:lvl6pPr indent="-228600" lvl="5" marL="27432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6pPr>
            <a:lvl7pPr indent="-228600" lvl="6" marL="32004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7pPr>
            <a:lvl8pPr indent="-228600" lvl="7" marL="36576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8pPr>
            <a:lvl9pPr indent="-228600" lvl="8" marL="41148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9pPr>
          </a:lstStyle>
          <a:p/>
        </p:txBody>
      </p:sp>
      <p:sp>
        <p:nvSpPr>
          <p:cNvPr id="7" name="Google Shape;7;n"/>
          <p:cNvSpPr txBox="1"/>
          <p:nvPr>
            <p:ph idx="11" type="ftr"/>
          </p:nvPr>
        </p:nvSpPr>
        <p:spPr>
          <a:xfrm>
            <a:off x="0" y="8685213"/>
            <a:ext cx="2971800" cy="458787"/>
          </a:xfrm>
          <a:prstGeom prst="rect">
            <a:avLst/>
          </a:prstGeom>
          <a:noFill/>
          <a:ln>
            <a:noFill/>
          </a:ln>
        </p:spPr>
        <p:txBody>
          <a:bodyPr anchorCtr="0" anchor="b"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9pPr>
          </a:lstStyle>
          <a:p/>
        </p:txBody>
      </p:sp>
      <p:sp>
        <p:nvSpPr>
          <p:cNvPr id="8" name="Google Shape;8;n"/>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marR="0" rtl="0" algn="r">
              <a:lnSpc>
                <a:spcPct val="100000"/>
              </a:lnSpc>
              <a:spcBef>
                <a:spcPts val="0"/>
              </a:spcBef>
              <a:spcAft>
                <a:spcPts val="0"/>
              </a:spcAft>
              <a:buClr>
                <a:srgbClr val="000000"/>
              </a:buClr>
              <a:buSzPts val="1200"/>
              <a:buFont typeface="Arial"/>
              <a:buNone/>
            </a:pPr>
            <a:fld id="{00000000-1234-1234-1234-123412341234}" type="slidenum">
              <a:rPr b="0" i="0" lang="en-US" sz="1200" u="none" cap="none" strike="noStrike">
                <a:solidFill>
                  <a:schemeClr val="dk1"/>
                </a:solidFill>
                <a:latin typeface="Calibri"/>
                <a:ea typeface="Calibri"/>
                <a:cs typeface="Calibri"/>
                <a:sym typeface="Calibri"/>
              </a:rPr>
              <a:t>‹#›</a:t>
            </a:fld>
            <a:endParaRPr b="0" i="0" sz="1200" u="none" cap="none" strike="noStrike">
              <a:solidFill>
                <a:schemeClr val="dk1"/>
              </a:solidFill>
              <a:latin typeface="Calibri"/>
              <a:ea typeface="Calibri"/>
              <a:cs typeface="Calibri"/>
              <a:sym typeface="Calibri"/>
            </a:endParaRPr>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7" name="Shape 27"/>
        <p:cNvGrpSpPr/>
        <p:nvPr/>
      </p:nvGrpSpPr>
      <p:grpSpPr>
        <a:xfrm>
          <a:off x="0" y="0"/>
          <a:ext cx="0" cy="0"/>
          <a:chOff x="0" y="0"/>
          <a:chExt cx="0" cy="0"/>
        </a:xfrm>
      </p:grpSpPr>
      <p:sp>
        <p:nvSpPr>
          <p:cNvPr id="28" name="Google Shape;28;p1: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29" name="Google Shape;29;p1: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6" name="Shape 86"/>
        <p:cNvGrpSpPr/>
        <p:nvPr/>
      </p:nvGrpSpPr>
      <p:grpSpPr>
        <a:xfrm>
          <a:off x="0" y="0"/>
          <a:ext cx="0" cy="0"/>
          <a:chOff x="0" y="0"/>
          <a:chExt cx="0" cy="0"/>
        </a:xfrm>
      </p:grpSpPr>
      <p:sp>
        <p:nvSpPr>
          <p:cNvPr id="87" name="Google Shape;87;g29bac4ef154_0_3: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88" name="Google Shape;88;g29bac4ef154_0_3: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2" name="Shape 92"/>
        <p:cNvGrpSpPr/>
        <p:nvPr/>
      </p:nvGrpSpPr>
      <p:grpSpPr>
        <a:xfrm>
          <a:off x="0" y="0"/>
          <a:ext cx="0" cy="0"/>
          <a:chOff x="0" y="0"/>
          <a:chExt cx="0" cy="0"/>
        </a:xfrm>
      </p:grpSpPr>
      <p:sp>
        <p:nvSpPr>
          <p:cNvPr id="93" name="Google Shape;93;g19e93ff5fc8_0_28: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94" name="Google Shape;94;g19e93ff5fc8_0_28: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8" name="Shape 98"/>
        <p:cNvGrpSpPr/>
        <p:nvPr/>
      </p:nvGrpSpPr>
      <p:grpSpPr>
        <a:xfrm>
          <a:off x="0" y="0"/>
          <a:ext cx="0" cy="0"/>
          <a:chOff x="0" y="0"/>
          <a:chExt cx="0" cy="0"/>
        </a:xfrm>
      </p:grpSpPr>
      <p:sp>
        <p:nvSpPr>
          <p:cNvPr id="99" name="Google Shape;99;p4: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00" name="Google Shape;100;p4: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3" name="Shape 33"/>
        <p:cNvGrpSpPr/>
        <p:nvPr/>
      </p:nvGrpSpPr>
      <p:grpSpPr>
        <a:xfrm>
          <a:off x="0" y="0"/>
          <a:ext cx="0" cy="0"/>
          <a:chOff x="0" y="0"/>
          <a:chExt cx="0" cy="0"/>
        </a:xfrm>
      </p:grpSpPr>
      <p:sp>
        <p:nvSpPr>
          <p:cNvPr id="34" name="Google Shape;34;g30263b7df93_0_4: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
        <p:nvSpPr>
          <p:cNvPr id="35" name="Google Shape;35;g30263b7df93_0_4:notes"/>
          <p:cNvSpPr txBox="1"/>
          <p:nvPr>
            <p:ph idx="1" type="body"/>
          </p:nvPr>
        </p:nvSpPr>
        <p:spPr>
          <a:xfrm>
            <a:off x="685800" y="4400550"/>
            <a:ext cx="5486400" cy="36006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36" name="Google Shape;36;g30263b7df93_0_4:notes"/>
          <p:cNvSpPr txBox="1"/>
          <p:nvPr>
            <p:ph idx="12" type="sldNum"/>
          </p:nvPr>
        </p:nvSpPr>
        <p:spPr>
          <a:xfrm>
            <a:off x="3884613" y="8685213"/>
            <a:ext cx="2971800" cy="458700"/>
          </a:xfrm>
          <a:prstGeom prst="rect">
            <a:avLst/>
          </a:prstGeom>
        </p:spPr>
        <p:txBody>
          <a:bodyPr anchorCtr="0" anchor="b" bIns="45700" lIns="91425" spcFirstLastPara="1" rIns="91425" wrap="square" tIns="45700">
            <a:noAutofit/>
          </a:bodyPr>
          <a:lstStyle/>
          <a:p>
            <a:pPr indent="0" lvl="0" marL="0" rtl="0" algn="r">
              <a:spcBef>
                <a:spcPts val="0"/>
              </a:spcBef>
              <a:spcAft>
                <a:spcPts val="0"/>
              </a:spcAft>
              <a:buClr>
                <a:srgbClr val="000000"/>
              </a:buClr>
              <a:buSzPts val="1200"/>
              <a:buFont typeface="Arial"/>
              <a:buNone/>
            </a:pPr>
            <a:fld id="{00000000-1234-1234-1234-123412341234}" type="slidenum">
              <a:rPr lang="en-US"/>
              <a:t>‹#›</a:t>
            </a:fld>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0" name="Shape 40"/>
        <p:cNvGrpSpPr/>
        <p:nvPr/>
      </p:nvGrpSpPr>
      <p:grpSpPr>
        <a:xfrm>
          <a:off x="0" y="0"/>
          <a:ext cx="0" cy="0"/>
          <a:chOff x="0" y="0"/>
          <a:chExt cx="0" cy="0"/>
        </a:xfrm>
      </p:grpSpPr>
      <p:sp>
        <p:nvSpPr>
          <p:cNvPr id="41" name="Google Shape;41;g30263b7df93_0_10: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
        <p:nvSpPr>
          <p:cNvPr id="42" name="Google Shape;42;g30263b7df93_0_10:notes"/>
          <p:cNvSpPr txBox="1"/>
          <p:nvPr>
            <p:ph idx="1" type="body"/>
          </p:nvPr>
        </p:nvSpPr>
        <p:spPr>
          <a:xfrm>
            <a:off x="685800" y="4400550"/>
            <a:ext cx="5486400" cy="36006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43" name="Google Shape;43;g30263b7df93_0_10:notes"/>
          <p:cNvSpPr txBox="1"/>
          <p:nvPr>
            <p:ph idx="12" type="sldNum"/>
          </p:nvPr>
        </p:nvSpPr>
        <p:spPr>
          <a:xfrm>
            <a:off x="3884613" y="8685213"/>
            <a:ext cx="2971800" cy="458700"/>
          </a:xfrm>
          <a:prstGeom prst="rect">
            <a:avLst/>
          </a:prstGeom>
        </p:spPr>
        <p:txBody>
          <a:bodyPr anchorCtr="0" anchor="b" bIns="45700" lIns="91425" spcFirstLastPara="1" rIns="91425" wrap="square" tIns="45700">
            <a:noAutofit/>
          </a:bodyPr>
          <a:lstStyle/>
          <a:p>
            <a:pPr indent="0" lvl="0" marL="0" rtl="0" algn="r">
              <a:spcBef>
                <a:spcPts val="0"/>
              </a:spcBef>
              <a:spcAft>
                <a:spcPts val="0"/>
              </a:spcAft>
              <a:buClr>
                <a:srgbClr val="000000"/>
              </a:buClr>
              <a:buSzPts val="1200"/>
              <a:buFont typeface="Arial"/>
              <a:buNone/>
            </a:pPr>
            <a:fld id="{00000000-1234-1234-1234-123412341234}" type="slidenum">
              <a:rPr lang="en-US"/>
              <a:t>‹#›</a:t>
            </a:fld>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7" name="Shape 47"/>
        <p:cNvGrpSpPr/>
        <p:nvPr/>
      </p:nvGrpSpPr>
      <p:grpSpPr>
        <a:xfrm>
          <a:off x="0" y="0"/>
          <a:ext cx="0" cy="0"/>
          <a:chOff x="0" y="0"/>
          <a:chExt cx="0" cy="0"/>
        </a:xfrm>
      </p:grpSpPr>
      <p:sp>
        <p:nvSpPr>
          <p:cNvPr id="48" name="Google Shape;48;g30263b7df93_0_16: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
        <p:nvSpPr>
          <p:cNvPr id="49" name="Google Shape;49;g30263b7df93_0_16:notes"/>
          <p:cNvSpPr txBox="1"/>
          <p:nvPr>
            <p:ph idx="1" type="body"/>
          </p:nvPr>
        </p:nvSpPr>
        <p:spPr>
          <a:xfrm>
            <a:off x="685800" y="4400550"/>
            <a:ext cx="5486400" cy="36006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50" name="Google Shape;50;g30263b7df93_0_16:notes"/>
          <p:cNvSpPr txBox="1"/>
          <p:nvPr>
            <p:ph idx="12" type="sldNum"/>
          </p:nvPr>
        </p:nvSpPr>
        <p:spPr>
          <a:xfrm>
            <a:off x="3884613" y="8685213"/>
            <a:ext cx="2971800" cy="458700"/>
          </a:xfrm>
          <a:prstGeom prst="rect">
            <a:avLst/>
          </a:prstGeom>
        </p:spPr>
        <p:txBody>
          <a:bodyPr anchorCtr="0" anchor="b" bIns="45700" lIns="91425" spcFirstLastPara="1" rIns="91425" wrap="square" tIns="45700">
            <a:noAutofit/>
          </a:bodyPr>
          <a:lstStyle/>
          <a:p>
            <a:pPr indent="0" lvl="0" marL="0" rtl="0" algn="r">
              <a:spcBef>
                <a:spcPts val="0"/>
              </a:spcBef>
              <a:spcAft>
                <a:spcPts val="0"/>
              </a:spcAft>
              <a:buClr>
                <a:srgbClr val="000000"/>
              </a:buClr>
              <a:buSzPts val="1200"/>
              <a:buFont typeface="Arial"/>
              <a:buNone/>
            </a:pPr>
            <a:fld id="{00000000-1234-1234-1234-123412341234}" type="slidenum">
              <a:rPr lang="en-US"/>
              <a:t>‹#›</a:t>
            </a:fld>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4" name="Shape 54"/>
        <p:cNvGrpSpPr/>
        <p:nvPr/>
      </p:nvGrpSpPr>
      <p:grpSpPr>
        <a:xfrm>
          <a:off x="0" y="0"/>
          <a:ext cx="0" cy="0"/>
          <a:chOff x="0" y="0"/>
          <a:chExt cx="0" cy="0"/>
        </a:xfrm>
      </p:grpSpPr>
      <p:sp>
        <p:nvSpPr>
          <p:cNvPr id="55" name="Google Shape;55;g30263b7df93_0_22: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
        <p:nvSpPr>
          <p:cNvPr id="56" name="Google Shape;56;g30263b7df93_0_22:notes"/>
          <p:cNvSpPr txBox="1"/>
          <p:nvPr>
            <p:ph idx="1" type="body"/>
          </p:nvPr>
        </p:nvSpPr>
        <p:spPr>
          <a:xfrm>
            <a:off x="685800" y="4400550"/>
            <a:ext cx="5486400" cy="36006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57" name="Google Shape;57;g30263b7df93_0_22:notes"/>
          <p:cNvSpPr txBox="1"/>
          <p:nvPr>
            <p:ph idx="12" type="sldNum"/>
          </p:nvPr>
        </p:nvSpPr>
        <p:spPr>
          <a:xfrm>
            <a:off x="3884613" y="8685213"/>
            <a:ext cx="2971800" cy="458700"/>
          </a:xfrm>
          <a:prstGeom prst="rect">
            <a:avLst/>
          </a:prstGeom>
        </p:spPr>
        <p:txBody>
          <a:bodyPr anchorCtr="0" anchor="b" bIns="45700" lIns="91425" spcFirstLastPara="1" rIns="91425" wrap="square" tIns="45700">
            <a:noAutofit/>
          </a:bodyPr>
          <a:lstStyle/>
          <a:p>
            <a:pPr indent="0" lvl="0" marL="0" rtl="0" algn="r">
              <a:spcBef>
                <a:spcPts val="0"/>
              </a:spcBef>
              <a:spcAft>
                <a:spcPts val="0"/>
              </a:spcAft>
              <a:buClr>
                <a:srgbClr val="000000"/>
              </a:buClr>
              <a:buSzPts val="1200"/>
              <a:buFont typeface="Arial"/>
              <a:buNone/>
            </a:pPr>
            <a:fld id="{00000000-1234-1234-1234-123412341234}" type="slidenum">
              <a:rPr lang="en-US"/>
              <a:t>‹#›</a:t>
            </a:fld>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1" name="Shape 61"/>
        <p:cNvGrpSpPr/>
        <p:nvPr/>
      </p:nvGrpSpPr>
      <p:grpSpPr>
        <a:xfrm>
          <a:off x="0" y="0"/>
          <a:ext cx="0" cy="0"/>
          <a:chOff x="0" y="0"/>
          <a:chExt cx="0" cy="0"/>
        </a:xfrm>
      </p:grpSpPr>
      <p:sp>
        <p:nvSpPr>
          <p:cNvPr id="62" name="Google Shape;62;g30263b7df93_0_30: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
        <p:nvSpPr>
          <p:cNvPr id="63" name="Google Shape;63;g30263b7df93_0_30:notes"/>
          <p:cNvSpPr txBox="1"/>
          <p:nvPr>
            <p:ph idx="1" type="body"/>
          </p:nvPr>
        </p:nvSpPr>
        <p:spPr>
          <a:xfrm>
            <a:off x="685800" y="4400550"/>
            <a:ext cx="5486400" cy="36006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64" name="Google Shape;64;g30263b7df93_0_30:notes"/>
          <p:cNvSpPr txBox="1"/>
          <p:nvPr>
            <p:ph idx="12" type="sldNum"/>
          </p:nvPr>
        </p:nvSpPr>
        <p:spPr>
          <a:xfrm>
            <a:off x="3884613" y="8685213"/>
            <a:ext cx="2971800" cy="458700"/>
          </a:xfrm>
          <a:prstGeom prst="rect">
            <a:avLst/>
          </a:prstGeom>
        </p:spPr>
        <p:txBody>
          <a:bodyPr anchorCtr="0" anchor="b" bIns="45700" lIns="91425" spcFirstLastPara="1" rIns="91425" wrap="square" tIns="45700">
            <a:noAutofit/>
          </a:bodyPr>
          <a:lstStyle/>
          <a:p>
            <a:pPr indent="0" lvl="0" marL="0" rtl="0" algn="r">
              <a:spcBef>
                <a:spcPts val="0"/>
              </a:spcBef>
              <a:spcAft>
                <a:spcPts val="0"/>
              </a:spcAft>
              <a:buClr>
                <a:srgbClr val="000000"/>
              </a:buClr>
              <a:buSzPts val="1200"/>
              <a:buFont typeface="Arial"/>
              <a:buNone/>
            </a:pPr>
            <a:fld id="{00000000-1234-1234-1234-123412341234}" type="slidenum">
              <a:rPr lang="en-US"/>
              <a:t>‹#›</a:t>
            </a:fld>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8" name="Shape 68"/>
        <p:cNvGrpSpPr/>
        <p:nvPr/>
      </p:nvGrpSpPr>
      <p:grpSpPr>
        <a:xfrm>
          <a:off x="0" y="0"/>
          <a:ext cx="0" cy="0"/>
          <a:chOff x="0" y="0"/>
          <a:chExt cx="0" cy="0"/>
        </a:xfrm>
      </p:grpSpPr>
      <p:sp>
        <p:nvSpPr>
          <p:cNvPr id="69" name="Google Shape;69;g29bac4ef154_0_16: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70" name="Google Shape;70;g29bac4ef154_0_16: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4" name="Shape 74"/>
        <p:cNvGrpSpPr/>
        <p:nvPr/>
      </p:nvGrpSpPr>
      <p:grpSpPr>
        <a:xfrm>
          <a:off x="0" y="0"/>
          <a:ext cx="0" cy="0"/>
          <a:chOff x="0" y="0"/>
          <a:chExt cx="0" cy="0"/>
        </a:xfrm>
      </p:grpSpPr>
      <p:sp>
        <p:nvSpPr>
          <p:cNvPr id="75" name="Google Shape;75;g29bac4ef154_0_10: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76" name="Google Shape;76;g29bac4ef154_0_10: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0" name="Shape 80"/>
        <p:cNvGrpSpPr/>
        <p:nvPr/>
      </p:nvGrpSpPr>
      <p:grpSpPr>
        <a:xfrm>
          <a:off x="0" y="0"/>
          <a:ext cx="0" cy="0"/>
          <a:chOff x="0" y="0"/>
          <a:chExt cx="0" cy="0"/>
        </a:xfrm>
      </p:grpSpPr>
      <p:sp>
        <p:nvSpPr>
          <p:cNvPr id="81" name="Google Shape;81;g19e93ff5fc8_0_22: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82" name="Google Shape;82;g19e93ff5fc8_0_22: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ustom Layout">
  <p:cSld name="Custom Layout">
    <p:spTree>
      <p:nvGrpSpPr>
        <p:cNvPr id="12" name="Shape 12"/>
        <p:cNvGrpSpPr/>
        <p:nvPr/>
      </p:nvGrpSpPr>
      <p:grpSpPr>
        <a:xfrm>
          <a:off x="0" y="0"/>
          <a:ext cx="0" cy="0"/>
          <a:chOff x="0" y="0"/>
          <a:chExt cx="0" cy="0"/>
        </a:xfrm>
      </p:grpSpPr>
      <p:sp>
        <p:nvSpPr>
          <p:cNvPr id="13" name="Google Shape;13;p6"/>
          <p:cNvSpPr txBox="1"/>
          <p:nvPr>
            <p:ph type="title"/>
          </p:nvPr>
        </p:nvSpPr>
        <p:spPr>
          <a:xfrm>
            <a:off x="838200" y="3053735"/>
            <a:ext cx="10515600" cy="631162"/>
          </a:xfrm>
          <a:prstGeom prst="rect">
            <a:avLst/>
          </a:prstGeom>
          <a:noFill/>
          <a:ln>
            <a:noFill/>
          </a:ln>
        </p:spPr>
        <p:txBody>
          <a:bodyPr anchorCtr="0" anchor="t" bIns="45700" lIns="91425" spcFirstLastPara="1" rIns="91425" wrap="square" tIns="45700">
            <a:noAutofit/>
          </a:bodyPr>
          <a:lstStyle>
            <a:lvl1pPr lvl="0" marR="0" rtl="0" algn="ctr">
              <a:lnSpc>
                <a:spcPct val="90000"/>
              </a:lnSpc>
              <a:spcBef>
                <a:spcPts val="0"/>
              </a:spcBef>
              <a:spcAft>
                <a:spcPts val="0"/>
              </a:spcAft>
              <a:buClr>
                <a:schemeClr val="dk2"/>
              </a:buClr>
              <a:buSzPts val="4400"/>
              <a:buFont typeface="Calibri"/>
              <a:buNone/>
              <a:defRPr b="0" i="0" sz="4400" u="none" cap="none" strike="noStrike">
                <a:solidFill>
                  <a:schemeClr val="dk2"/>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9pPr>
          </a:lstStyle>
          <a:p/>
        </p:txBody>
      </p:sp>
      <p:sp>
        <p:nvSpPr>
          <p:cNvPr id="14" name="Google Shape;14;p6"/>
          <p:cNvSpPr txBox="1"/>
          <p:nvPr>
            <p:ph idx="1" type="subTitle"/>
          </p:nvPr>
        </p:nvSpPr>
        <p:spPr>
          <a:xfrm>
            <a:off x="1524000" y="4245878"/>
            <a:ext cx="9144000" cy="410403"/>
          </a:xfrm>
          <a:prstGeom prst="rect">
            <a:avLst/>
          </a:prstGeom>
          <a:noFill/>
          <a:ln>
            <a:noFill/>
          </a:ln>
        </p:spPr>
        <p:txBody>
          <a:bodyPr anchorCtr="0" anchor="t" bIns="45700" lIns="91425" spcFirstLastPara="1" rIns="91425" wrap="square" tIns="45700">
            <a:noAutofit/>
          </a:bodyPr>
          <a:lstStyle>
            <a:lvl1pPr lvl="0" marR="0" rtl="0" algn="ctr">
              <a:lnSpc>
                <a:spcPct val="90000"/>
              </a:lnSpc>
              <a:spcBef>
                <a:spcPts val="1000"/>
              </a:spcBef>
              <a:spcAft>
                <a:spcPts val="0"/>
              </a:spcAft>
              <a:buClr>
                <a:schemeClr val="accent1"/>
              </a:buClr>
              <a:buSzPts val="2400"/>
              <a:buFont typeface="Arial"/>
              <a:buNone/>
              <a:defRPr b="0" i="0" sz="2400" u="none" cap="none" strike="noStrike">
                <a:solidFill>
                  <a:schemeClr val="accent1"/>
                </a:solidFill>
                <a:latin typeface="Calibri"/>
                <a:ea typeface="Calibri"/>
                <a:cs typeface="Calibri"/>
                <a:sym typeface="Calibri"/>
              </a:defRPr>
            </a:lvl1pPr>
            <a:lvl2pPr lvl="1" marR="0" rtl="0" algn="ctr">
              <a:lnSpc>
                <a:spcPct val="90000"/>
              </a:lnSpc>
              <a:spcBef>
                <a:spcPts val="5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2pPr>
            <a:lvl3pPr lvl="2" marR="0" rtl="0" algn="ctr">
              <a:lnSpc>
                <a:spcPct val="90000"/>
              </a:lnSpc>
              <a:spcBef>
                <a:spcPts val="500"/>
              </a:spcBef>
              <a:spcAft>
                <a:spcPts val="0"/>
              </a:spcAft>
              <a:buClr>
                <a:schemeClr val="dk1"/>
              </a:buClr>
              <a:buSzPts val="1800"/>
              <a:buFont typeface="Arial"/>
              <a:buNone/>
              <a:defRPr b="0" i="0" sz="1800" u="none" cap="none" strike="noStrike">
                <a:solidFill>
                  <a:schemeClr val="dk1"/>
                </a:solidFill>
                <a:latin typeface="Calibri"/>
                <a:ea typeface="Calibri"/>
                <a:cs typeface="Calibri"/>
                <a:sym typeface="Calibri"/>
              </a:defRPr>
            </a:lvl3pPr>
            <a:lvl4pPr lvl="3" marR="0" rtl="0" algn="ctr">
              <a:lnSpc>
                <a:spcPct val="90000"/>
              </a:lnSpc>
              <a:spcBef>
                <a:spcPts val="500"/>
              </a:spcBef>
              <a:spcAft>
                <a:spcPts val="0"/>
              </a:spcAft>
              <a:buClr>
                <a:schemeClr val="dk1"/>
              </a:buClr>
              <a:buSzPts val="1600"/>
              <a:buFont typeface="Arial"/>
              <a:buNone/>
              <a:defRPr b="0" i="0" sz="1600" u="none" cap="none" strike="noStrike">
                <a:solidFill>
                  <a:schemeClr val="dk1"/>
                </a:solidFill>
                <a:latin typeface="Calibri"/>
                <a:ea typeface="Calibri"/>
                <a:cs typeface="Calibri"/>
                <a:sym typeface="Calibri"/>
              </a:defRPr>
            </a:lvl4pPr>
            <a:lvl5pPr lvl="4" marR="0" rtl="0" algn="ctr">
              <a:lnSpc>
                <a:spcPct val="90000"/>
              </a:lnSpc>
              <a:spcBef>
                <a:spcPts val="500"/>
              </a:spcBef>
              <a:spcAft>
                <a:spcPts val="0"/>
              </a:spcAft>
              <a:buClr>
                <a:schemeClr val="dk1"/>
              </a:buClr>
              <a:buSzPts val="1600"/>
              <a:buFont typeface="Arial"/>
              <a:buNone/>
              <a:defRPr b="0" i="0" sz="1600" u="none" cap="none" strike="noStrike">
                <a:solidFill>
                  <a:schemeClr val="dk1"/>
                </a:solidFill>
                <a:latin typeface="Calibri"/>
                <a:ea typeface="Calibri"/>
                <a:cs typeface="Calibri"/>
                <a:sym typeface="Calibri"/>
              </a:defRPr>
            </a:lvl5pPr>
            <a:lvl6pPr lvl="5" marR="0" rtl="0" algn="ctr">
              <a:lnSpc>
                <a:spcPct val="90000"/>
              </a:lnSpc>
              <a:spcBef>
                <a:spcPts val="500"/>
              </a:spcBef>
              <a:spcAft>
                <a:spcPts val="0"/>
              </a:spcAft>
              <a:buClr>
                <a:schemeClr val="dk1"/>
              </a:buClr>
              <a:buSzPts val="1600"/>
              <a:buFont typeface="Arial"/>
              <a:buNone/>
              <a:defRPr b="0" i="0" sz="1600" u="none" cap="none" strike="noStrike">
                <a:solidFill>
                  <a:schemeClr val="dk1"/>
                </a:solidFill>
                <a:latin typeface="Calibri"/>
                <a:ea typeface="Calibri"/>
                <a:cs typeface="Calibri"/>
                <a:sym typeface="Calibri"/>
              </a:defRPr>
            </a:lvl6pPr>
            <a:lvl7pPr lvl="6" marR="0" rtl="0" algn="ctr">
              <a:lnSpc>
                <a:spcPct val="90000"/>
              </a:lnSpc>
              <a:spcBef>
                <a:spcPts val="500"/>
              </a:spcBef>
              <a:spcAft>
                <a:spcPts val="0"/>
              </a:spcAft>
              <a:buClr>
                <a:schemeClr val="dk1"/>
              </a:buClr>
              <a:buSzPts val="1600"/>
              <a:buFont typeface="Arial"/>
              <a:buNone/>
              <a:defRPr b="0" i="0" sz="1600" u="none" cap="none" strike="noStrike">
                <a:solidFill>
                  <a:schemeClr val="dk1"/>
                </a:solidFill>
                <a:latin typeface="Calibri"/>
                <a:ea typeface="Calibri"/>
                <a:cs typeface="Calibri"/>
                <a:sym typeface="Calibri"/>
              </a:defRPr>
            </a:lvl7pPr>
            <a:lvl8pPr lvl="7" marR="0" rtl="0" algn="ctr">
              <a:lnSpc>
                <a:spcPct val="90000"/>
              </a:lnSpc>
              <a:spcBef>
                <a:spcPts val="500"/>
              </a:spcBef>
              <a:spcAft>
                <a:spcPts val="0"/>
              </a:spcAft>
              <a:buClr>
                <a:schemeClr val="dk1"/>
              </a:buClr>
              <a:buSzPts val="1600"/>
              <a:buFont typeface="Arial"/>
              <a:buNone/>
              <a:defRPr b="0" i="0" sz="1600" u="none" cap="none" strike="noStrike">
                <a:solidFill>
                  <a:schemeClr val="dk1"/>
                </a:solidFill>
                <a:latin typeface="Calibri"/>
                <a:ea typeface="Calibri"/>
                <a:cs typeface="Calibri"/>
                <a:sym typeface="Calibri"/>
              </a:defRPr>
            </a:lvl8pPr>
            <a:lvl9pPr lvl="8" marR="0" rtl="0" algn="ctr">
              <a:lnSpc>
                <a:spcPct val="90000"/>
              </a:lnSpc>
              <a:spcBef>
                <a:spcPts val="500"/>
              </a:spcBef>
              <a:spcAft>
                <a:spcPts val="0"/>
              </a:spcAft>
              <a:buClr>
                <a:schemeClr val="dk1"/>
              </a:buClr>
              <a:buSzPts val="1600"/>
              <a:buFont typeface="Arial"/>
              <a:buNone/>
              <a:defRPr b="0" i="0" sz="1600" u="none" cap="none" strike="noStrike">
                <a:solidFill>
                  <a:schemeClr val="dk1"/>
                </a:solidFill>
                <a:latin typeface="Calibri"/>
                <a:ea typeface="Calibri"/>
                <a:cs typeface="Calibri"/>
                <a:sym typeface="Calibri"/>
              </a:defRPr>
            </a:lvl9pPr>
          </a:lstStyl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19" name="Shape 19"/>
        <p:cNvGrpSpPr/>
        <p:nvPr/>
      </p:nvGrpSpPr>
      <p:grpSpPr>
        <a:xfrm>
          <a:off x="0" y="0"/>
          <a:ext cx="0" cy="0"/>
          <a:chOff x="0" y="0"/>
          <a:chExt cx="0" cy="0"/>
        </a:xfrm>
      </p:grpSpPr>
      <p:sp>
        <p:nvSpPr>
          <p:cNvPr id="20" name="Google Shape;20;p8"/>
          <p:cNvSpPr txBox="1"/>
          <p:nvPr>
            <p:ph type="title"/>
          </p:nvPr>
        </p:nvSpPr>
        <p:spPr>
          <a:xfrm>
            <a:off x="838200" y="1325880"/>
            <a:ext cx="10515600" cy="661988"/>
          </a:xfrm>
          <a:prstGeom prst="rect">
            <a:avLst/>
          </a:prstGeom>
          <a:noFill/>
          <a:ln>
            <a:noFill/>
          </a:ln>
        </p:spPr>
        <p:txBody>
          <a:bodyPr anchorCtr="0" anchor="t" bIns="45700" lIns="91425" spcFirstLastPara="1" rIns="91425" wrap="square" tIns="45700">
            <a:noAutofit/>
          </a:bodyPr>
          <a:lstStyle>
            <a:lvl1pPr lvl="0" marR="0" rtl="0" algn="l">
              <a:lnSpc>
                <a:spcPct val="90000"/>
              </a:lnSpc>
              <a:spcBef>
                <a:spcPts val="0"/>
              </a:spcBef>
              <a:spcAft>
                <a:spcPts val="0"/>
              </a:spcAft>
              <a:buClr>
                <a:schemeClr val="accent1"/>
              </a:buClr>
              <a:buSzPts val="4400"/>
              <a:buFont typeface="Calibri"/>
              <a:buNone/>
              <a:defRPr b="0" i="0" sz="4400" u="none" cap="none" strike="noStrike">
                <a:solidFill>
                  <a:schemeClr val="accent1"/>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9pPr>
          </a:lstStyle>
          <a:p/>
        </p:txBody>
      </p:sp>
      <p:sp>
        <p:nvSpPr>
          <p:cNvPr id="21" name="Google Shape;21;p8"/>
          <p:cNvSpPr txBox="1"/>
          <p:nvPr>
            <p:ph idx="1" type="body"/>
          </p:nvPr>
        </p:nvSpPr>
        <p:spPr>
          <a:xfrm>
            <a:off x="838200" y="2214245"/>
            <a:ext cx="10515600" cy="4003675"/>
          </a:xfrm>
          <a:prstGeom prst="rect">
            <a:avLst/>
          </a:prstGeom>
          <a:noFill/>
          <a:ln>
            <a:noFill/>
          </a:ln>
        </p:spPr>
        <p:txBody>
          <a:bodyPr anchorCtr="0" anchor="t" bIns="45700" lIns="91425" spcFirstLastPara="1" rIns="91425" wrap="square" tIns="45700">
            <a:noAutofit/>
          </a:bodyPr>
          <a:lstStyle>
            <a:lvl1pPr indent="-406400" lvl="0" marL="457200" marR="0" rtl="0" algn="l">
              <a:lnSpc>
                <a:spcPct val="90000"/>
              </a:lnSpc>
              <a:spcBef>
                <a:spcPts val="1000"/>
              </a:spcBef>
              <a:spcAft>
                <a:spcPts val="0"/>
              </a:spcAft>
              <a:buClr>
                <a:schemeClr val="accent1"/>
              </a:buClr>
              <a:buSzPts val="2800"/>
              <a:buFont typeface="Arial"/>
              <a:buChar char="•"/>
              <a:defRPr b="0" i="0" sz="2800" u="none" cap="none" strike="noStrike">
                <a:solidFill>
                  <a:schemeClr val="accent1"/>
                </a:solidFill>
                <a:latin typeface="Calibri"/>
                <a:ea typeface="Calibri"/>
                <a:cs typeface="Calibri"/>
                <a:sym typeface="Calibri"/>
              </a:defRPr>
            </a:lvl1pPr>
            <a:lvl2pPr indent="-381000" lvl="1" marL="914400" marR="0" rtl="0" algn="l">
              <a:lnSpc>
                <a:spcPct val="90000"/>
              </a:lnSpc>
              <a:spcBef>
                <a:spcPts val="500"/>
              </a:spcBef>
              <a:spcAft>
                <a:spcPts val="0"/>
              </a:spcAft>
              <a:buClr>
                <a:schemeClr val="accent2"/>
              </a:buClr>
              <a:buSzPts val="2400"/>
              <a:buFont typeface="Arial"/>
              <a:buChar char="•"/>
              <a:defRPr b="0" i="0" sz="2400" u="none" cap="none" strike="noStrike">
                <a:solidFill>
                  <a:schemeClr val="accent2"/>
                </a:solidFill>
                <a:latin typeface="Calibri"/>
                <a:ea typeface="Calibri"/>
                <a:cs typeface="Calibri"/>
                <a:sym typeface="Calibri"/>
              </a:defRPr>
            </a:lvl2pPr>
            <a:lvl3pPr indent="-355600" lvl="2" marL="1371600" marR="0" rtl="0" algn="l">
              <a:lnSpc>
                <a:spcPct val="90000"/>
              </a:lnSpc>
              <a:spcBef>
                <a:spcPts val="500"/>
              </a:spcBef>
              <a:spcAft>
                <a:spcPts val="0"/>
              </a:spcAft>
              <a:buClr>
                <a:schemeClr val="dk2"/>
              </a:buClr>
              <a:buSzPts val="2000"/>
              <a:buFont typeface="Arial"/>
              <a:buChar char="•"/>
              <a:defRPr b="0" i="0" sz="2000" u="none" cap="none" strike="noStrike">
                <a:solidFill>
                  <a:schemeClr val="dk2"/>
                </a:solidFill>
                <a:latin typeface="Calibri"/>
                <a:ea typeface="Calibri"/>
                <a:cs typeface="Calibri"/>
                <a:sym typeface="Calibri"/>
              </a:defRPr>
            </a:lvl3pPr>
            <a:lvl4pPr indent="-342900" lvl="3" marL="1828800" marR="0" rtl="0" algn="l">
              <a:lnSpc>
                <a:spcPct val="90000"/>
              </a:lnSpc>
              <a:spcBef>
                <a:spcPts val="500"/>
              </a:spcBef>
              <a:spcAft>
                <a:spcPts val="0"/>
              </a:spcAft>
              <a:buClr>
                <a:schemeClr val="accent1"/>
              </a:buClr>
              <a:buSzPts val="1800"/>
              <a:buFont typeface="Arial"/>
              <a:buChar char="•"/>
              <a:defRPr b="0" i="0" sz="1800" u="none" cap="none" strike="noStrike">
                <a:solidFill>
                  <a:schemeClr val="accent1"/>
                </a:solidFill>
                <a:latin typeface="Calibri"/>
                <a:ea typeface="Calibri"/>
                <a:cs typeface="Calibri"/>
                <a:sym typeface="Calibri"/>
              </a:defRPr>
            </a:lvl4pPr>
            <a:lvl5pPr indent="-342900" lvl="4" marL="2286000" marR="0" rtl="0" algn="l">
              <a:lnSpc>
                <a:spcPct val="90000"/>
              </a:lnSpc>
              <a:spcBef>
                <a:spcPts val="500"/>
              </a:spcBef>
              <a:spcAft>
                <a:spcPts val="0"/>
              </a:spcAft>
              <a:buClr>
                <a:schemeClr val="dk2"/>
              </a:buClr>
              <a:buSzPts val="1800"/>
              <a:buFont typeface="Arial"/>
              <a:buChar char="•"/>
              <a:defRPr b="0" i="0" sz="1800" u="none" cap="none" strike="noStrike">
                <a:solidFill>
                  <a:schemeClr val="dk2"/>
                </a:solidFill>
                <a:latin typeface="Calibri"/>
                <a:ea typeface="Calibri"/>
                <a:cs typeface="Calibri"/>
                <a:sym typeface="Calibri"/>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9pPr>
          </a:lstStyle>
          <a:p/>
        </p:txBody>
      </p:sp>
      <p:sp>
        <p:nvSpPr>
          <p:cNvPr id="22" name="Google Shape;22;p8"/>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23" name="Shape 23"/>
        <p:cNvGrpSpPr/>
        <p:nvPr/>
      </p:nvGrpSpPr>
      <p:grpSpPr>
        <a:xfrm>
          <a:off x="0" y="0"/>
          <a:ext cx="0" cy="0"/>
          <a:chOff x="0" y="0"/>
          <a:chExt cx="0" cy="0"/>
        </a:xfrm>
      </p:grpSpPr>
      <p:sp>
        <p:nvSpPr>
          <p:cNvPr id="24" name="Google Shape;24;p9"/>
          <p:cNvSpPr txBox="1"/>
          <p:nvPr>
            <p:ph type="ctrTitle"/>
          </p:nvPr>
        </p:nvSpPr>
        <p:spPr>
          <a:xfrm>
            <a:off x="1524000" y="1122363"/>
            <a:ext cx="9144000" cy="2387600"/>
          </a:xfrm>
          <a:prstGeom prst="rect">
            <a:avLst/>
          </a:prstGeom>
          <a:noFill/>
          <a:ln>
            <a:noFill/>
          </a:ln>
        </p:spPr>
        <p:txBody>
          <a:bodyPr anchorCtr="0" anchor="b" bIns="45700" lIns="91425" spcFirstLastPara="1" rIns="91425" wrap="square" tIns="45700">
            <a:noAutofit/>
          </a:bodyPr>
          <a:lstStyle>
            <a:lvl1pPr lvl="0" marR="0" rtl="0" algn="ctr">
              <a:lnSpc>
                <a:spcPct val="90000"/>
              </a:lnSpc>
              <a:spcBef>
                <a:spcPts val="0"/>
              </a:spcBef>
              <a:spcAft>
                <a:spcPts val="0"/>
              </a:spcAft>
              <a:buClr>
                <a:schemeClr val="accent1"/>
              </a:buClr>
              <a:buSzPts val="6000"/>
              <a:buFont typeface="Calibri"/>
              <a:buNone/>
              <a:defRPr b="0" i="0" sz="6000" u="none" cap="none" strike="noStrike">
                <a:solidFill>
                  <a:schemeClr val="accent1"/>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9pPr>
          </a:lstStyle>
          <a:p/>
        </p:txBody>
      </p:sp>
      <p:sp>
        <p:nvSpPr>
          <p:cNvPr id="25" name="Google Shape;25;p9"/>
          <p:cNvSpPr txBox="1"/>
          <p:nvPr>
            <p:ph idx="1" type="subTitle"/>
          </p:nvPr>
        </p:nvSpPr>
        <p:spPr>
          <a:xfrm>
            <a:off x="1524000" y="3602038"/>
            <a:ext cx="9144000" cy="1655762"/>
          </a:xfrm>
          <a:prstGeom prst="rect">
            <a:avLst/>
          </a:prstGeom>
          <a:noFill/>
          <a:ln>
            <a:noFill/>
          </a:ln>
        </p:spPr>
        <p:txBody>
          <a:bodyPr anchorCtr="0" anchor="t" bIns="45700" lIns="91425" spcFirstLastPara="1" rIns="91425" wrap="square" tIns="45700">
            <a:noAutofit/>
          </a:bodyPr>
          <a:lstStyle>
            <a:lvl1pPr lvl="0" marR="0" rtl="0" algn="ctr">
              <a:lnSpc>
                <a:spcPct val="90000"/>
              </a:lnSpc>
              <a:spcBef>
                <a:spcPts val="1000"/>
              </a:spcBef>
              <a:spcAft>
                <a:spcPts val="0"/>
              </a:spcAft>
              <a:buClr>
                <a:schemeClr val="dk2"/>
              </a:buClr>
              <a:buSzPts val="2400"/>
              <a:buFont typeface="Arial"/>
              <a:buNone/>
              <a:defRPr b="0" i="0" sz="2400" u="none" cap="none" strike="noStrike">
                <a:solidFill>
                  <a:schemeClr val="dk2"/>
                </a:solidFill>
                <a:latin typeface="Calibri"/>
                <a:ea typeface="Calibri"/>
                <a:cs typeface="Calibri"/>
                <a:sym typeface="Calibri"/>
              </a:defRPr>
            </a:lvl1pPr>
            <a:lvl2pPr lvl="1" marR="0" rtl="0" algn="ctr">
              <a:lnSpc>
                <a:spcPct val="90000"/>
              </a:lnSpc>
              <a:spcBef>
                <a:spcPts val="5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2pPr>
            <a:lvl3pPr lvl="2" marR="0" rtl="0" algn="ctr">
              <a:lnSpc>
                <a:spcPct val="90000"/>
              </a:lnSpc>
              <a:spcBef>
                <a:spcPts val="500"/>
              </a:spcBef>
              <a:spcAft>
                <a:spcPts val="0"/>
              </a:spcAft>
              <a:buClr>
                <a:schemeClr val="dk1"/>
              </a:buClr>
              <a:buSzPts val="1800"/>
              <a:buFont typeface="Arial"/>
              <a:buNone/>
              <a:defRPr b="0" i="0" sz="1800" u="none" cap="none" strike="noStrike">
                <a:solidFill>
                  <a:schemeClr val="dk1"/>
                </a:solidFill>
                <a:latin typeface="Calibri"/>
                <a:ea typeface="Calibri"/>
                <a:cs typeface="Calibri"/>
                <a:sym typeface="Calibri"/>
              </a:defRPr>
            </a:lvl3pPr>
            <a:lvl4pPr lvl="3" marR="0" rtl="0" algn="ctr">
              <a:lnSpc>
                <a:spcPct val="90000"/>
              </a:lnSpc>
              <a:spcBef>
                <a:spcPts val="500"/>
              </a:spcBef>
              <a:spcAft>
                <a:spcPts val="0"/>
              </a:spcAft>
              <a:buClr>
                <a:schemeClr val="dk1"/>
              </a:buClr>
              <a:buSzPts val="1600"/>
              <a:buFont typeface="Arial"/>
              <a:buNone/>
              <a:defRPr b="0" i="0" sz="1600" u="none" cap="none" strike="noStrike">
                <a:solidFill>
                  <a:schemeClr val="dk1"/>
                </a:solidFill>
                <a:latin typeface="Calibri"/>
                <a:ea typeface="Calibri"/>
                <a:cs typeface="Calibri"/>
                <a:sym typeface="Calibri"/>
              </a:defRPr>
            </a:lvl4pPr>
            <a:lvl5pPr lvl="4" marR="0" rtl="0" algn="ctr">
              <a:lnSpc>
                <a:spcPct val="90000"/>
              </a:lnSpc>
              <a:spcBef>
                <a:spcPts val="500"/>
              </a:spcBef>
              <a:spcAft>
                <a:spcPts val="0"/>
              </a:spcAft>
              <a:buClr>
                <a:schemeClr val="dk1"/>
              </a:buClr>
              <a:buSzPts val="1600"/>
              <a:buFont typeface="Arial"/>
              <a:buNone/>
              <a:defRPr b="0" i="0" sz="1600" u="none" cap="none" strike="noStrike">
                <a:solidFill>
                  <a:schemeClr val="dk1"/>
                </a:solidFill>
                <a:latin typeface="Calibri"/>
                <a:ea typeface="Calibri"/>
                <a:cs typeface="Calibri"/>
                <a:sym typeface="Calibri"/>
              </a:defRPr>
            </a:lvl5pPr>
            <a:lvl6pPr lvl="5" marR="0" rtl="0" algn="ctr">
              <a:lnSpc>
                <a:spcPct val="90000"/>
              </a:lnSpc>
              <a:spcBef>
                <a:spcPts val="500"/>
              </a:spcBef>
              <a:spcAft>
                <a:spcPts val="0"/>
              </a:spcAft>
              <a:buClr>
                <a:schemeClr val="dk1"/>
              </a:buClr>
              <a:buSzPts val="1600"/>
              <a:buFont typeface="Arial"/>
              <a:buNone/>
              <a:defRPr b="0" i="0" sz="1600" u="none" cap="none" strike="noStrike">
                <a:solidFill>
                  <a:schemeClr val="dk1"/>
                </a:solidFill>
                <a:latin typeface="Calibri"/>
                <a:ea typeface="Calibri"/>
                <a:cs typeface="Calibri"/>
                <a:sym typeface="Calibri"/>
              </a:defRPr>
            </a:lvl6pPr>
            <a:lvl7pPr lvl="6" marR="0" rtl="0" algn="ctr">
              <a:lnSpc>
                <a:spcPct val="90000"/>
              </a:lnSpc>
              <a:spcBef>
                <a:spcPts val="500"/>
              </a:spcBef>
              <a:spcAft>
                <a:spcPts val="0"/>
              </a:spcAft>
              <a:buClr>
                <a:schemeClr val="dk1"/>
              </a:buClr>
              <a:buSzPts val="1600"/>
              <a:buFont typeface="Arial"/>
              <a:buNone/>
              <a:defRPr b="0" i="0" sz="1600" u="none" cap="none" strike="noStrike">
                <a:solidFill>
                  <a:schemeClr val="dk1"/>
                </a:solidFill>
                <a:latin typeface="Calibri"/>
                <a:ea typeface="Calibri"/>
                <a:cs typeface="Calibri"/>
                <a:sym typeface="Calibri"/>
              </a:defRPr>
            </a:lvl7pPr>
            <a:lvl8pPr lvl="7" marR="0" rtl="0" algn="ctr">
              <a:lnSpc>
                <a:spcPct val="90000"/>
              </a:lnSpc>
              <a:spcBef>
                <a:spcPts val="500"/>
              </a:spcBef>
              <a:spcAft>
                <a:spcPts val="0"/>
              </a:spcAft>
              <a:buClr>
                <a:schemeClr val="dk1"/>
              </a:buClr>
              <a:buSzPts val="1600"/>
              <a:buFont typeface="Arial"/>
              <a:buNone/>
              <a:defRPr b="0" i="0" sz="1600" u="none" cap="none" strike="noStrike">
                <a:solidFill>
                  <a:schemeClr val="dk1"/>
                </a:solidFill>
                <a:latin typeface="Calibri"/>
                <a:ea typeface="Calibri"/>
                <a:cs typeface="Calibri"/>
                <a:sym typeface="Calibri"/>
              </a:defRPr>
            </a:lvl8pPr>
            <a:lvl9pPr lvl="8" marR="0" rtl="0" algn="ctr">
              <a:lnSpc>
                <a:spcPct val="90000"/>
              </a:lnSpc>
              <a:spcBef>
                <a:spcPts val="500"/>
              </a:spcBef>
              <a:spcAft>
                <a:spcPts val="0"/>
              </a:spcAft>
              <a:buClr>
                <a:schemeClr val="dk1"/>
              </a:buClr>
              <a:buSzPts val="1600"/>
              <a:buFont typeface="Arial"/>
              <a:buNone/>
              <a:defRPr b="0" i="0" sz="1600" u="none" cap="none" strike="noStrike">
                <a:solidFill>
                  <a:schemeClr val="dk1"/>
                </a:solidFill>
                <a:latin typeface="Calibri"/>
                <a:ea typeface="Calibri"/>
                <a:cs typeface="Calibri"/>
                <a:sym typeface="Calibri"/>
              </a:defRPr>
            </a:lvl9pPr>
          </a:lstStyle>
          <a:p/>
        </p:txBody>
      </p:sp>
      <p:sp>
        <p:nvSpPr>
          <p:cNvPr id="26" name="Google Shape;26;p9"/>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solidFill>
                  <a:schemeClr val="accent1"/>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image" Target="../media/image2.png"/><Relationship Id="rId2" Type="http://schemas.openxmlformats.org/officeDocument/2006/relationships/image" Target="../media/image3.png"/><Relationship Id="rId3" Type="http://schemas.openxmlformats.org/officeDocument/2006/relationships/slideLayout" Target="../slideLayouts/slideLayout1.xml"/><Relationship Id="rId4" Type="http://schemas.openxmlformats.org/officeDocument/2006/relationships/theme" Target="../theme/theme2.xml"/></Relationships>
</file>

<file path=ppt/slideMasters/_rels/slideMaster2.xml.rels><?xml version="1.0" encoding="UTF-8" standalone="yes"?><Relationships xmlns="http://schemas.openxmlformats.org/package/2006/relationships"><Relationship Id="rId1" Type="http://schemas.openxmlformats.org/officeDocument/2006/relationships/image" Target="../media/image2.png"/><Relationship Id="rId2" Type="http://schemas.openxmlformats.org/officeDocument/2006/relationships/image" Target="../media/image3.png"/><Relationship Id="rId3" Type="http://schemas.openxmlformats.org/officeDocument/2006/relationships/slideLayout" Target="../slideLayouts/slideLayout2.xml"/><Relationship Id="rId4" Type="http://schemas.openxmlformats.org/officeDocument/2006/relationships/slideLayout" Target="../slideLayouts/slideLayout3.xml"/><Relationship Id="rId5" Type="http://schemas.openxmlformats.org/officeDocument/2006/relationships/theme" Target="../theme/theme3.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9" name="Shape 9"/>
        <p:cNvGrpSpPr/>
        <p:nvPr/>
      </p:nvGrpSpPr>
      <p:grpSpPr>
        <a:xfrm>
          <a:off x="0" y="0"/>
          <a:ext cx="0" cy="0"/>
          <a:chOff x="0" y="0"/>
          <a:chExt cx="0" cy="0"/>
        </a:xfrm>
      </p:grpSpPr>
      <p:pic>
        <p:nvPicPr>
          <p:cNvPr descr="A picture containing sitting, knife&#10;&#10;Description automatically generated" id="10" name="Google Shape;10;p5"/>
          <p:cNvPicPr preferRelativeResize="0"/>
          <p:nvPr/>
        </p:nvPicPr>
        <p:blipFill rotWithShape="1">
          <a:blip r:embed="rId1">
            <a:alphaModFix/>
          </a:blip>
          <a:srcRect b="0" l="0" r="0" t="0"/>
          <a:stretch/>
        </p:blipFill>
        <p:spPr>
          <a:xfrm>
            <a:off x="0" y="-1"/>
            <a:ext cx="12192000" cy="1998689"/>
          </a:xfrm>
          <a:prstGeom prst="rect">
            <a:avLst/>
          </a:prstGeom>
          <a:noFill/>
          <a:ln>
            <a:noFill/>
          </a:ln>
        </p:spPr>
      </p:pic>
      <p:pic>
        <p:nvPicPr>
          <p:cNvPr id="11" name="Google Shape;11;p5"/>
          <p:cNvPicPr preferRelativeResize="0"/>
          <p:nvPr/>
        </p:nvPicPr>
        <p:blipFill rotWithShape="1">
          <a:blip r:embed="rId2">
            <a:alphaModFix/>
          </a:blip>
          <a:srcRect b="0" l="0" r="0" t="0"/>
          <a:stretch/>
        </p:blipFill>
        <p:spPr>
          <a:xfrm>
            <a:off x="7661796" y="661120"/>
            <a:ext cx="3897245" cy="1572126"/>
          </a:xfrm>
          <a:prstGeom prst="rect">
            <a:avLst/>
          </a:prstGeom>
          <a:noFill/>
          <a:ln>
            <a:noFill/>
          </a:ln>
        </p:spPr>
      </p:pic>
    </p:spTree>
  </p:cSld>
  <p:clrMap accent1="accent1" accent2="accent2" accent3="accent3" accent4="accent4" accent5="accent5" accent6="accent6" bg1="lt1" bg2="dk2" tx1="dk1" tx2="lt2" folHlink="folHlink" hlink="hlink"/>
  <p:sldLayoutIdLst>
    <p:sldLayoutId id="2147483649" r:id="rId3"/>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15" name="Shape 15"/>
        <p:cNvGrpSpPr/>
        <p:nvPr/>
      </p:nvGrpSpPr>
      <p:grpSpPr>
        <a:xfrm>
          <a:off x="0" y="0"/>
          <a:ext cx="0" cy="0"/>
          <a:chOff x="0" y="0"/>
          <a:chExt cx="0" cy="0"/>
        </a:xfrm>
      </p:grpSpPr>
      <p:pic>
        <p:nvPicPr>
          <p:cNvPr descr="A picture containing sitting, knife&#10;&#10;Description automatically generated" id="16" name="Google Shape;16;p7"/>
          <p:cNvPicPr preferRelativeResize="0"/>
          <p:nvPr/>
        </p:nvPicPr>
        <p:blipFill rotWithShape="1">
          <a:blip r:embed="rId1">
            <a:alphaModFix amt="20000"/>
          </a:blip>
          <a:srcRect b="0" l="0" r="0" t="0"/>
          <a:stretch/>
        </p:blipFill>
        <p:spPr>
          <a:xfrm>
            <a:off x="0" y="-1"/>
            <a:ext cx="12192000" cy="1998689"/>
          </a:xfrm>
          <a:prstGeom prst="rect">
            <a:avLst/>
          </a:prstGeom>
          <a:noFill/>
          <a:ln>
            <a:noFill/>
          </a:ln>
        </p:spPr>
      </p:pic>
      <p:sp>
        <p:nvSpPr>
          <p:cNvPr id="17" name="Google Shape;17;p7"/>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0" i="0" sz="1200" u="none" cap="none" strike="noStrike">
                <a:solidFill>
                  <a:schemeClr val="accent1"/>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9pPr>
          </a:lstStyle>
          <a:p/>
        </p:txBody>
      </p:sp>
      <p:pic>
        <p:nvPicPr>
          <p:cNvPr id="18" name="Google Shape;18;p7"/>
          <p:cNvPicPr preferRelativeResize="0"/>
          <p:nvPr/>
        </p:nvPicPr>
        <p:blipFill rotWithShape="1">
          <a:blip r:embed="rId2">
            <a:alphaModFix/>
          </a:blip>
          <a:srcRect b="0" l="0" r="0" t="0"/>
          <a:stretch/>
        </p:blipFill>
        <p:spPr>
          <a:xfrm>
            <a:off x="606398" y="0"/>
            <a:ext cx="3206804" cy="1293606"/>
          </a:xfrm>
          <a:prstGeom prst="rect">
            <a:avLst/>
          </a:prstGeom>
          <a:noFill/>
          <a:ln>
            <a:noFill/>
          </a:ln>
        </p:spPr>
      </p:pic>
    </p:spTree>
  </p:cSld>
  <p:clrMap accent1="accent1" accent2="accent2" accent3="accent3" accent4="accent4" accent5="accent5" accent6="accent6" bg1="lt1" bg2="dk2" tx1="dk1" tx2="lt2" folHlink="folHlink" hlink="hlink"/>
  <p:sldLayoutIdLst>
    <p:sldLayoutId id="2147483651" r:id="rId3"/>
    <p:sldLayoutId id="2147483652" r:id="rId4"/>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 Id="rId3" Type="http://schemas.openxmlformats.org/officeDocument/2006/relationships/hyperlink" Target="https://www.workaway.info/" TargetMode="Externa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 Id="rId3" Type="http://schemas.openxmlformats.org/officeDocument/2006/relationships/hyperlink" Target="https://rea.ec.europa.eu/funding-and-grants/promotion-agricultural-products-0_en?prefLang=fr" TargetMode="Externa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 Id="rId3" Type="http://schemas.openxmlformats.org/officeDocument/2006/relationships/hyperlink" Target="https://www.anefa.org/" TargetMode="External"/><Relationship Id="rId4" Type="http://schemas.openxmlformats.org/officeDocument/2006/relationships/hyperlink" Target="https://www.anefa.org/anefa-en-region/" TargetMode="External"/><Relationship Id="rId5" Type="http://schemas.openxmlformats.org/officeDocument/2006/relationships/hyperlink" Target="https://www.anefa.org/metiers/" TargetMode="External"/><Relationship Id="rId6" Type="http://schemas.openxmlformats.org/officeDocument/2006/relationships/hyperlink" Target="https://www.lagriculture-recrute.org/" TargetMode="External"/><Relationship Id="rId7" Type="http://schemas.openxmlformats.org/officeDocument/2006/relationships/hyperlink" Target="https://www.anefa.org/les-parcours-de-formation-agricole/"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 Id="rId3" Type="http://schemas.openxmlformats.org/officeDocument/2006/relationships/hyperlink" Target="https://www.apecita.com/offres?offer_search%5Bremuneration%5D=" TargetMode="Externa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 Id="rId3" Type="http://schemas.openxmlformats.org/officeDocument/2006/relationships/hyperlink" Target="https://www.stage-agricole.com/" TargetMode="Externa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 Id="rId3" Type="http://schemas.openxmlformats.org/officeDocument/2006/relationships/hyperlink" Target="https://chambres-agriculture.fr/exploitation-agricole/sinstaller-en-agriculture/avec-quels-financements/" TargetMode="Externa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 Id="rId3" Type="http://schemas.openxmlformats.org/officeDocument/2006/relationships/hyperlink" Target="https://www.jeunes-agriculteurs.fr/" TargetMode="External"/><Relationship Id="rId4" Type="http://schemas.openxmlformats.org/officeDocument/2006/relationships/hyperlink" Target="https://www.jeunes-agriculteurs.fr/decouvrir-ja/notre-reseau/" TargetMode="Externa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 Id="rId3" Type="http://schemas.openxmlformats.org/officeDocument/2006/relationships/hyperlink" Target="https://agriculture.ec.europa.eu/cap-my-country/cap-strategic-plans_en#cap-strategic-plans-by-country" TargetMode="External"/><Relationship Id="rId4" Type="http://schemas.openxmlformats.org/officeDocument/2006/relationships/hyperlink" Target="https://agriculture.ec.europa.eu/cap-my-country/cap-strategic-plans_en#cap-strategic-plans-by-country" TargetMode="External"/><Relationship Id="rId5" Type="http://schemas.openxmlformats.org/officeDocument/2006/relationships/hyperlink" Target="https://agriculture.ec.europa.eu/cap-my-country/cap-strategic-plans/france_fr" TargetMode="Externa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 Id="rId3" Type="http://schemas.openxmlformats.org/officeDocument/2006/relationships/hyperlink" Target="https://www.erasmus-entrepreneurs.eu/index.php?lan=fr" TargetMode="Externa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 Id="rId3" Type="http://schemas.openxmlformats.org/officeDocument/2006/relationships/hyperlink" Target="https://wwoof.net/" TargetMode="Externa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0" name="Shape 30"/>
        <p:cNvGrpSpPr/>
        <p:nvPr/>
      </p:nvGrpSpPr>
      <p:grpSpPr>
        <a:xfrm>
          <a:off x="0" y="0"/>
          <a:ext cx="0" cy="0"/>
          <a:chOff x="0" y="0"/>
          <a:chExt cx="0" cy="0"/>
        </a:xfrm>
      </p:grpSpPr>
      <p:sp>
        <p:nvSpPr>
          <p:cNvPr id="31" name="Google Shape;31;p1"/>
          <p:cNvSpPr txBox="1"/>
          <p:nvPr>
            <p:ph type="title"/>
          </p:nvPr>
        </p:nvSpPr>
        <p:spPr>
          <a:xfrm>
            <a:off x="838200" y="3053735"/>
            <a:ext cx="10515600" cy="631162"/>
          </a:xfrm>
          <a:prstGeom prst="rect">
            <a:avLst/>
          </a:prstGeom>
          <a:noFill/>
          <a:ln>
            <a:noFill/>
          </a:ln>
        </p:spPr>
        <p:txBody>
          <a:bodyPr anchorCtr="0" anchor="t" bIns="45700" lIns="91425" spcFirstLastPara="1" rIns="91425" wrap="square" tIns="45700">
            <a:noAutofit/>
          </a:bodyPr>
          <a:lstStyle/>
          <a:p>
            <a:pPr indent="0" lvl="0" marL="0" rtl="0" algn="ctr">
              <a:lnSpc>
                <a:spcPct val="90000"/>
              </a:lnSpc>
              <a:spcBef>
                <a:spcPts val="0"/>
              </a:spcBef>
              <a:spcAft>
                <a:spcPts val="0"/>
              </a:spcAft>
              <a:buClr>
                <a:schemeClr val="dk2"/>
              </a:buClr>
              <a:buSzPts val="4400"/>
              <a:buFont typeface="Calibri"/>
              <a:buNone/>
            </a:pPr>
            <a:r>
              <a:rPr lang="en-US"/>
              <a:t>PERSPECTIVES D'AVENIR DANS LE DOMAINE AGRICOLE</a:t>
            </a:r>
            <a:endParaRPr/>
          </a:p>
        </p:txBody>
      </p:sp>
      <p:sp>
        <p:nvSpPr>
          <p:cNvPr id="32" name="Google Shape;32;p1"/>
          <p:cNvSpPr txBox="1"/>
          <p:nvPr>
            <p:ph idx="1" type="subTitle"/>
          </p:nvPr>
        </p:nvSpPr>
        <p:spPr>
          <a:xfrm>
            <a:off x="6668654" y="5541817"/>
            <a:ext cx="5421745" cy="1192645"/>
          </a:xfrm>
          <a:prstGeom prst="rect">
            <a:avLst/>
          </a:prstGeom>
          <a:noFill/>
          <a:ln>
            <a:noFill/>
          </a:ln>
        </p:spPr>
        <p:txBody>
          <a:bodyPr anchorCtr="0" anchor="t" bIns="45700" lIns="91425" spcFirstLastPara="1" rIns="91425" wrap="square" tIns="45700">
            <a:noAutofit/>
          </a:bodyPr>
          <a:lstStyle/>
          <a:p>
            <a:pPr indent="0" lvl="0" marL="0" marR="0" rtl="0" algn="ctr">
              <a:lnSpc>
                <a:spcPct val="90000"/>
              </a:lnSpc>
              <a:spcBef>
                <a:spcPts val="0"/>
              </a:spcBef>
              <a:spcAft>
                <a:spcPts val="0"/>
              </a:spcAft>
              <a:buClr>
                <a:schemeClr val="dk2"/>
              </a:buClr>
              <a:buSzPts val="2400"/>
              <a:buNone/>
            </a:pPr>
            <a:r>
              <a:rPr lang="en-US">
                <a:solidFill>
                  <a:schemeClr val="dk2"/>
                </a:solidFill>
                <a:latin typeface="Calibri"/>
                <a:ea typeface="Calibri"/>
                <a:cs typeface="Calibri"/>
                <a:sym typeface="Calibri"/>
              </a:rPr>
              <a:t>PROGRAMME ERASMUS+      </a:t>
            </a:r>
            <a:endParaRPr>
              <a:solidFill>
                <a:schemeClr val="dk2"/>
              </a:solidFill>
              <a:latin typeface="Calibri"/>
              <a:ea typeface="Calibri"/>
              <a:cs typeface="Calibri"/>
              <a:sym typeface="Calibri"/>
            </a:endParaRPr>
          </a:p>
          <a:p>
            <a:pPr indent="0" lvl="0" marL="0" marR="312420" rtl="0" algn="ctr">
              <a:lnSpc>
                <a:spcPct val="90000"/>
              </a:lnSpc>
              <a:spcBef>
                <a:spcPts val="0"/>
              </a:spcBef>
              <a:spcAft>
                <a:spcPts val="0"/>
              </a:spcAft>
              <a:buClr>
                <a:schemeClr val="dk2"/>
              </a:buClr>
              <a:buSzPts val="2400"/>
              <a:buNone/>
            </a:pPr>
            <a:r>
              <a:rPr lang="en-US">
                <a:solidFill>
                  <a:schemeClr val="dk2"/>
                </a:solidFill>
                <a:latin typeface="Calibri"/>
                <a:ea typeface="Calibri"/>
                <a:cs typeface="Calibri"/>
                <a:sym typeface="Calibri"/>
              </a:rPr>
              <a:t>Project ID KA220-YOU-37C49185</a:t>
            </a:r>
            <a:endParaRPr>
              <a:solidFill>
                <a:schemeClr val="dk2"/>
              </a:solidFill>
              <a:latin typeface="Calibri"/>
              <a:ea typeface="Calibri"/>
              <a:cs typeface="Calibri"/>
              <a:sym typeface="Calibri"/>
            </a:endParaRPr>
          </a:p>
          <a:p>
            <a:pPr indent="0" lvl="0" marL="0" marR="312420" rtl="0" algn="ctr">
              <a:lnSpc>
                <a:spcPct val="90000"/>
              </a:lnSpc>
              <a:spcBef>
                <a:spcPts val="0"/>
              </a:spcBef>
              <a:spcAft>
                <a:spcPts val="0"/>
              </a:spcAft>
              <a:buClr>
                <a:schemeClr val="dk2"/>
              </a:buClr>
              <a:buSzPts val="2400"/>
              <a:buNone/>
            </a:pPr>
            <a:r>
              <a:rPr lang="en-US">
                <a:solidFill>
                  <a:schemeClr val="dk2"/>
                </a:solidFill>
                <a:latin typeface="Calibri"/>
                <a:ea typeface="Calibri"/>
                <a:cs typeface="Calibri"/>
                <a:sym typeface="Calibri"/>
              </a:rPr>
              <a:t>Cooperation partnerships in youth Form</a:t>
            </a:r>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9" name="Shape 89"/>
        <p:cNvGrpSpPr/>
        <p:nvPr/>
      </p:nvGrpSpPr>
      <p:grpSpPr>
        <a:xfrm>
          <a:off x="0" y="0"/>
          <a:ext cx="0" cy="0"/>
          <a:chOff x="0" y="0"/>
          <a:chExt cx="0" cy="0"/>
        </a:xfrm>
      </p:grpSpPr>
      <p:sp>
        <p:nvSpPr>
          <p:cNvPr id="90" name="Google Shape;90;g29bac4ef154_0_3"/>
          <p:cNvSpPr txBox="1"/>
          <p:nvPr>
            <p:ph type="title"/>
          </p:nvPr>
        </p:nvSpPr>
        <p:spPr>
          <a:xfrm>
            <a:off x="1039600" y="1093498"/>
            <a:ext cx="10515600" cy="662100"/>
          </a:xfrm>
          <a:prstGeom prst="rect">
            <a:avLst/>
          </a:prstGeom>
          <a:noFill/>
          <a:ln>
            <a:noFill/>
          </a:ln>
        </p:spPr>
        <p:txBody>
          <a:bodyPr anchorCtr="0" anchor="ctr" bIns="45700" lIns="91425" spcFirstLastPara="1" rIns="91425" wrap="square" tIns="45700">
            <a:noAutofit/>
          </a:bodyPr>
          <a:lstStyle/>
          <a:p>
            <a:pPr indent="0" lvl="0" marL="0" rtl="0" algn="ctr">
              <a:lnSpc>
                <a:spcPct val="90000"/>
              </a:lnSpc>
              <a:spcBef>
                <a:spcPts val="0"/>
              </a:spcBef>
              <a:spcAft>
                <a:spcPts val="0"/>
              </a:spcAft>
              <a:buClr>
                <a:schemeClr val="accent1"/>
              </a:buClr>
              <a:buSzPts val="4400"/>
              <a:buFont typeface="Calibri"/>
              <a:buNone/>
            </a:pPr>
            <a:r>
              <a:rPr lang="en-US" u="sng">
                <a:solidFill>
                  <a:schemeClr val="hlink"/>
                </a:solidFill>
                <a:hlinkClick r:id="rId3"/>
              </a:rPr>
              <a:t>workaway.info</a:t>
            </a:r>
            <a:endParaRPr/>
          </a:p>
        </p:txBody>
      </p:sp>
      <p:sp>
        <p:nvSpPr>
          <p:cNvPr id="91" name="Google Shape;91;g29bac4ef154_0_3"/>
          <p:cNvSpPr txBox="1"/>
          <p:nvPr>
            <p:ph idx="1" type="body"/>
          </p:nvPr>
        </p:nvSpPr>
        <p:spPr>
          <a:xfrm>
            <a:off x="838200" y="2632031"/>
            <a:ext cx="10515600" cy="4003800"/>
          </a:xfrm>
          <a:prstGeom prst="rect">
            <a:avLst/>
          </a:prstGeom>
          <a:noFill/>
          <a:ln>
            <a:noFill/>
          </a:ln>
        </p:spPr>
        <p:txBody>
          <a:bodyPr anchorCtr="0" anchor="t" bIns="45700" lIns="91425" spcFirstLastPara="1" rIns="91425" wrap="square" tIns="45700">
            <a:noAutofit/>
          </a:bodyPr>
          <a:lstStyle/>
          <a:p>
            <a:pPr indent="0" lvl="0" marL="0" rtl="0" algn="l">
              <a:lnSpc>
                <a:spcPct val="115000"/>
              </a:lnSpc>
              <a:spcBef>
                <a:spcPts val="0"/>
              </a:spcBef>
              <a:spcAft>
                <a:spcPts val="0"/>
              </a:spcAft>
              <a:buClr>
                <a:schemeClr val="dk1"/>
              </a:buClr>
              <a:buSzPts val="1100"/>
              <a:buFont typeface="Arial"/>
              <a:buNone/>
            </a:pPr>
            <a:r>
              <a:rPr lang="en-US" sz="2850">
                <a:solidFill>
                  <a:srgbClr val="210906"/>
                </a:solidFill>
                <a:latin typeface="Arial"/>
                <a:ea typeface="Arial"/>
                <a:cs typeface="Arial"/>
                <a:sym typeface="Arial"/>
              </a:rPr>
              <a:t>Il s'agit d'un site web qui permet de contacter des entrepreneurs pour qu'ils vous accueillent. En échange d’environ 5 heures d’aide, ils vous offrent le logement et la nourriture. De nombreux travailleurs agricoles, à travers le monde, utilisent aujourd'hui ce programme.</a:t>
            </a:r>
            <a:endParaRPr sz="2850">
              <a:solidFill>
                <a:srgbClr val="210906"/>
              </a:solidFill>
              <a:latin typeface="Arial"/>
              <a:ea typeface="Arial"/>
              <a:cs typeface="Arial"/>
              <a:sym typeface="Arial"/>
            </a:endParaRPr>
          </a:p>
          <a:p>
            <a:pPr indent="0" lvl="0" marL="0" rtl="0" algn="l">
              <a:lnSpc>
                <a:spcPct val="115000"/>
              </a:lnSpc>
              <a:spcBef>
                <a:spcPts val="0"/>
              </a:spcBef>
              <a:spcAft>
                <a:spcPts val="0"/>
              </a:spcAft>
              <a:buSzPts val="2800"/>
              <a:buNone/>
            </a:pPr>
            <a:r>
              <a:t/>
            </a:r>
            <a:endParaRPr sz="2850">
              <a:solidFill>
                <a:srgbClr val="210906"/>
              </a:solidFill>
              <a:latin typeface="Arial"/>
              <a:ea typeface="Arial"/>
              <a:cs typeface="Arial"/>
              <a:sym typeface="Arial"/>
            </a:endParaRPr>
          </a:p>
          <a:p>
            <a:pPr indent="0" lvl="0" marL="0" rtl="0" algn="l">
              <a:lnSpc>
                <a:spcPct val="90000"/>
              </a:lnSpc>
              <a:spcBef>
                <a:spcPts val="0"/>
              </a:spcBef>
              <a:spcAft>
                <a:spcPts val="0"/>
              </a:spcAft>
              <a:buSzPts val="2800"/>
              <a:buNone/>
            </a:pPr>
            <a:r>
              <a:t/>
            </a:r>
            <a:endParaRPr b="1" sz="2100">
              <a:solidFill>
                <a:srgbClr val="427B83"/>
              </a:solidFill>
            </a:endParaRPr>
          </a:p>
          <a:p>
            <a:pPr indent="0" lvl="0" marL="0" rtl="0" algn="l">
              <a:lnSpc>
                <a:spcPct val="90000"/>
              </a:lnSpc>
              <a:spcBef>
                <a:spcPts val="0"/>
              </a:spcBef>
              <a:spcAft>
                <a:spcPts val="0"/>
              </a:spcAft>
              <a:buSzPts val="2800"/>
              <a:buNone/>
            </a:pPr>
            <a:r>
              <a:t/>
            </a:r>
            <a:endParaRPr b="1" sz="2100">
              <a:solidFill>
                <a:srgbClr val="427B83"/>
              </a:solidFill>
            </a:endParaRPr>
          </a:p>
          <a:p>
            <a:pPr indent="0" lvl="0" marL="0" rtl="0" algn="l">
              <a:lnSpc>
                <a:spcPct val="90000"/>
              </a:lnSpc>
              <a:spcBef>
                <a:spcPts val="0"/>
              </a:spcBef>
              <a:spcAft>
                <a:spcPts val="0"/>
              </a:spcAft>
              <a:buSzPts val="2800"/>
              <a:buNone/>
            </a:pPr>
            <a:r>
              <a:t/>
            </a:r>
            <a:endParaRPr b="1" sz="2100">
              <a:solidFill>
                <a:srgbClr val="427B83"/>
              </a:solidFill>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5" name="Shape 95"/>
        <p:cNvGrpSpPr/>
        <p:nvPr/>
      </p:nvGrpSpPr>
      <p:grpSpPr>
        <a:xfrm>
          <a:off x="0" y="0"/>
          <a:ext cx="0" cy="0"/>
          <a:chOff x="0" y="0"/>
          <a:chExt cx="0" cy="0"/>
        </a:xfrm>
      </p:grpSpPr>
      <p:sp>
        <p:nvSpPr>
          <p:cNvPr id="96" name="Google Shape;96;g19e93ff5fc8_0_28"/>
          <p:cNvSpPr txBox="1"/>
          <p:nvPr>
            <p:ph type="title"/>
          </p:nvPr>
        </p:nvSpPr>
        <p:spPr>
          <a:xfrm>
            <a:off x="1030100" y="1311948"/>
            <a:ext cx="10515600" cy="662100"/>
          </a:xfrm>
          <a:prstGeom prst="rect">
            <a:avLst/>
          </a:prstGeom>
          <a:noFill/>
          <a:ln>
            <a:noFill/>
          </a:ln>
        </p:spPr>
        <p:txBody>
          <a:bodyPr anchorCtr="0" anchor="ctr" bIns="45700" lIns="91425" spcFirstLastPara="1" rIns="91425" wrap="square" tIns="45700">
            <a:noAutofit/>
          </a:bodyPr>
          <a:lstStyle/>
          <a:p>
            <a:pPr indent="0" lvl="0" marL="0" rtl="0" algn="ctr">
              <a:lnSpc>
                <a:spcPct val="90000"/>
              </a:lnSpc>
              <a:spcBef>
                <a:spcPts val="0"/>
              </a:spcBef>
              <a:spcAft>
                <a:spcPts val="0"/>
              </a:spcAft>
              <a:buClr>
                <a:schemeClr val="accent1"/>
              </a:buClr>
              <a:buSzPts val="4400"/>
              <a:buFont typeface="Calibri"/>
              <a:buNone/>
            </a:pPr>
            <a:r>
              <a:rPr lang="en-US" u="sng">
                <a:solidFill>
                  <a:schemeClr val="hlink"/>
                </a:solidFill>
                <a:hlinkClick r:id="rId3"/>
              </a:rPr>
              <a:t>Promotion des produits agricoles de l'UE à travers le monde</a:t>
            </a:r>
            <a:endParaRPr/>
          </a:p>
        </p:txBody>
      </p:sp>
      <p:sp>
        <p:nvSpPr>
          <p:cNvPr id="97" name="Google Shape;97;g19e93ff5fc8_0_28"/>
          <p:cNvSpPr txBox="1"/>
          <p:nvPr>
            <p:ph idx="1" type="body"/>
          </p:nvPr>
        </p:nvSpPr>
        <p:spPr>
          <a:xfrm>
            <a:off x="838200" y="2119106"/>
            <a:ext cx="10515600" cy="4003800"/>
          </a:xfrm>
          <a:prstGeom prst="rect">
            <a:avLst/>
          </a:prstGeom>
          <a:noFill/>
          <a:ln>
            <a:noFill/>
          </a:ln>
        </p:spPr>
        <p:txBody>
          <a:bodyPr anchorCtr="0" anchor="t" bIns="45700" lIns="91425" spcFirstLastPara="1" rIns="91425" wrap="square" tIns="45700">
            <a:noAutofit/>
          </a:bodyPr>
          <a:lstStyle/>
          <a:p>
            <a:pPr indent="0" lvl="0" marL="0" rtl="0" algn="l">
              <a:lnSpc>
                <a:spcPct val="90000"/>
              </a:lnSpc>
              <a:spcBef>
                <a:spcPts val="0"/>
              </a:spcBef>
              <a:spcAft>
                <a:spcPts val="0"/>
              </a:spcAft>
              <a:buSzPts val="2800"/>
              <a:buNone/>
            </a:pPr>
            <a:r>
              <a:t/>
            </a:r>
            <a:endParaRPr sz="2500">
              <a:solidFill>
                <a:schemeClr val="dk1"/>
              </a:solidFill>
              <a:latin typeface="Arial"/>
              <a:ea typeface="Arial"/>
              <a:cs typeface="Arial"/>
              <a:sym typeface="Arial"/>
            </a:endParaRPr>
          </a:p>
          <a:p>
            <a:pPr indent="0" lvl="0" marL="0" rtl="0" algn="l">
              <a:lnSpc>
                <a:spcPct val="90000"/>
              </a:lnSpc>
              <a:spcBef>
                <a:spcPts val="0"/>
              </a:spcBef>
              <a:spcAft>
                <a:spcPts val="0"/>
              </a:spcAft>
              <a:buSzPts val="2800"/>
              <a:buNone/>
            </a:pPr>
            <a:r>
              <a:rPr lang="en-US" sz="2500">
                <a:solidFill>
                  <a:schemeClr val="dk1"/>
                </a:solidFill>
                <a:latin typeface="Arial"/>
                <a:ea typeface="Arial"/>
                <a:cs typeface="Arial"/>
                <a:sym typeface="Arial"/>
              </a:rPr>
              <a:t>La Commission européenne cofinance et organise directement des campagnes et des événements visant à promouvoir les produits agricoles de l'UE dans le monde entier. </a:t>
            </a:r>
            <a:endParaRPr sz="2500">
              <a:solidFill>
                <a:schemeClr val="dk1"/>
              </a:solidFill>
              <a:latin typeface="Arial"/>
              <a:ea typeface="Arial"/>
              <a:cs typeface="Arial"/>
              <a:sym typeface="Arial"/>
            </a:endParaRPr>
          </a:p>
          <a:p>
            <a:pPr indent="0" lvl="0" marL="0" rtl="0" algn="l">
              <a:lnSpc>
                <a:spcPct val="90000"/>
              </a:lnSpc>
              <a:spcBef>
                <a:spcPts val="0"/>
              </a:spcBef>
              <a:spcAft>
                <a:spcPts val="0"/>
              </a:spcAft>
              <a:buSzPts val="2800"/>
              <a:buNone/>
            </a:pPr>
            <a:r>
              <a:t/>
            </a:r>
            <a:endParaRPr sz="2500">
              <a:solidFill>
                <a:schemeClr val="dk1"/>
              </a:solidFill>
              <a:latin typeface="Arial"/>
              <a:ea typeface="Arial"/>
              <a:cs typeface="Arial"/>
              <a:sym typeface="Arial"/>
            </a:endParaRPr>
          </a:p>
          <a:p>
            <a:pPr indent="0" lvl="0" marL="0" rtl="0" algn="l">
              <a:lnSpc>
                <a:spcPct val="90000"/>
              </a:lnSpc>
              <a:spcBef>
                <a:spcPts val="0"/>
              </a:spcBef>
              <a:spcAft>
                <a:spcPts val="0"/>
              </a:spcAft>
              <a:buSzPts val="2800"/>
              <a:buNone/>
            </a:pPr>
            <a:r>
              <a:rPr lang="en-US" sz="2500">
                <a:solidFill>
                  <a:schemeClr val="dk1"/>
                </a:solidFill>
                <a:latin typeface="Arial"/>
                <a:ea typeface="Arial"/>
                <a:cs typeface="Arial"/>
                <a:sym typeface="Arial"/>
              </a:rPr>
              <a:t>Ces actions sont menées sous le slogan "Enjoy, it's from Europe", qui vise à sensibiliser le public aux efforts déployés par les agriculteurs européens pour produire des produits de qualité. </a:t>
            </a:r>
            <a:endParaRPr sz="2500">
              <a:solidFill>
                <a:schemeClr val="dk1"/>
              </a:solidFill>
              <a:latin typeface="Arial"/>
              <a:ea typeface="Arial"/>
              <a:cs typeface="Arial"/>
              <a:sym typeface="Arial"/>
            </a:endParaRPr>
          </a:p>
          <a:p>
            <a:pPr indent="0" lvl="0" marL="0" rtl="0" algn="l">
              <a:lnSpc>
                <a:spcPct val="90000"/>
              </a:lnSpc>
              <a:spcBef>
                <a:spcPts val="0"/>
              </a:spcBef>
              <a:spcAft>
                <a:spcPts val="0"/>
              </a:spcAft>
              <a:buSzPts val="2800"/>
              <a:buNone/>
            </a:pPr>
            <a:r>
              <a:t/>
            </a:r>
            <a:endParaRPr sz="2500">
              <a:solidFill>
                <a:schemeClr val="dk1"/>
              </a:solidFill>
              <a:latin typeface="Arial"/>
              <a:ea typeface="Arial"/>
              <a:cs typeface="Arial"/>
              <a:sym typeface="Arial"/>
            </a:endParaRPr>
          </a:p>
          <a:p>
            <a:pPr indent="0" lvl="0" marL="0" rtl="0" algn="l">
              <a:lnSpc>
                <a:spcPct val="90000"/>
              </a:lnSpc>
              <a:spcBef>
                <a:spcPts val="0"/>
              </a:spcBef>
              <a:spcAft>
                <a:spcPts val="0"/>
              </a:spcAft>
              <a:buSzPts val="2800"/>
              <a:buNone/>
            </a:pPr>
            <a:r>
              <a:rPr lang="en-US" sz="2500">
                <a:solidFill>
                  <a:schemeClr val="dk1"/>
                </a:solidFill>
                <a:latin typeface="Arial"/>
                <a:ea typeface="Arial"/>
                <a:cs typeface="Arial"/>
                <a:sym typeface="Arial"/>
              </a:rPr>
              <a:t>Ces activités promotionnelles contribuent à renforcer leur profil sur les marchés européens et internationaux, conformément à la politique de promotion de l'UE.</a:t>
            </a:r>
            <a:endParaRPr sz="2500">
              <a:solidFill>
                <a:schemeClr val="dk1"/>
              </a:solidFill>
              <a:latin typeface="Arial"/>
              <a:ea typeface="Arial"/>
              <a:cs typeface="Arial"/>
              <a:sym typeface="Arial"/>
            </a:endParaRPr>
          </a:p>
          <a:p>
            <a:pPr indent="0" lvl="0" marL="0" rtl="0" algn="l">
              <a:lnSpc>
                <a:spcPct val="90000"/>
              </a:lnSpc>
              <a:spcBef>
                <a:spcPts val="0"/>
              </a:spcBef>
              <a:spcAft>
                <a:spcPts val="0"/>
              </a:spcAft>
              <a:buSzPts val="2800"/>
              <a:buNone/>
            </a:pPr>
            <a:r>
              <a:t/>
            </a:r>
            <a:endParaRPr b="1" sz="1800">
              <a:solidFill>
                <a:schemeClr val="dk1"/>
              </a:solidFill>
            </a:endParaRPr>
          </a:p>
          <a:p>
            <a:pPr indent="0" lvl="0" marL="0" rtl="0" algn="l">
              <a:lnSpc>
                <a:spcPct val="90000"/>
              </a:lnSpc>
              <a:spcBef>
                <a:spcPts val="0"/>
              </a:spcBef>
              <a:spcAft>
                <a:spcPts val="0"/>
              </a:spcAft>
              <a:buSzPts val="2800"/>
              <a:buNone/>
            </a:pPr>
            <a:r>
              <a:t/>
            </a:r>
            <a:endParaRPr b="1" sz="1800">
              <a:solidFill>
                <a:schemeClr val="dk1"/>
              </a:solidFill>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1" name="Shape 101"/>
        <p:cNvGrpSpPr/>
        <p:nvPr/>
      </p:nvGrpSpPr>
      <p:grpSpPr>
        <a:xfrm>
          <a:off x="0" y="0"/>
          <a:ext cx="0" cy="0"/>
          <a:chOff x="0" y="0"/>
          <a:chExt cx="0" cy="0"/>
        </a:xfrm>
      </p:grpSpPr>
      <p:sp>
        <p:nvSpPr>
          <p:cNvPr id="102" name="Google Shape;102;p4"/>
          <p:cNvSpPr txBox="1"/>
          <p:nvPr>
            <p:ph type="title"/>
          </p:nvPr>
        </p:nvSpPr>
        <p:spPr>
          <a:xfrm>
            <a:off x="838200" y="3053735"/>
            <a:ext cx="10515600" cy="631162"/>
          </a:xfrm>
          <a:prstGeom prst="rect">
            <a:avLst/>
          </a:prstGeom>
          <a:noFill/>
          <a:ln>
            <a:noFill/>
          </a:ln>
        </p:spPr>
        <p:txBody>
          <a:bodyPr anchorCtr="0" anchor="t" bIns="45700" lIns="91425" spcFirstLastPara="1" rIns="91425" wrap="square" tIns="45700">
            <a:noAutofit/>
          </a:bodyPr>
          <a:lstStyle/>
          <a:p>
            <a:pPr indent="0" lvl="0" marL="0" rtl="0" algn="ctr">
              <a:lnSpc>
                <a:spcPct val="90000"/>
              </a:lnSpc>
              <a:spcBef>
                <a:spcPts val="0"/>
              </a:spcBef>
              <a:spcAft>
                <a:spcPts val="0"/>
              </a:spcAft>
              <a:buClr>
                <a:schemeClr val="dk2"/>
              </a:buClr>
              <a:buSzPts val="4400"/>
              <a:buFont typeface="Calibri"/>
              <a:buNone/>
            </a:pPr>
            <a:r>
              <a:rPr lang="en-US"/>
              <a:t>Merci de votre attention !</a:t>
            </a:r>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7" name="Shape 37"/>
        <p:cNvGrpSpPr/>
        <p:nvPr/>
      </p:nvGrpSpPr>
      <p:grpSpPr>
        <a:xfrm>
          <a:off x="0" y="0"/>
          <a:ext cx="0" cy="0"/>
          <a:chOff x="0" y="0"/>
          <a:chExt cx="0" cy="0"/>
        </a:xfrm>
      </p:grpSpPr>
      <p:sp>
        <p:nvSpPr>
          <p:cNvPr id="38" name="Google Shape;38;g30263b7df93_0_4"/>
          <p:cNvSpPr txBox="1"/>
          <p:nvPr>
            <p:ph type="title"/>
          </p:nvPr>
        </p:nvSpPr>
        <p:spPr>
          <a:xfrm>
            <a:off x="838200" y="1325880"/>
            <a:ext cx="10515600" cy="662100"/>
          </a:xfrm>
          <a:prstGeom prst="rect">
            <a:avLst/>
          </a:prstGeom>
        </p:spPr>
        <p:txBody>
          <a:bodyPr anchorCtr="0" anchor="t" bIns="45700" lIns="91425" spcFirstLastPara="1" rIns="91425" wrap="square" tIns="45700">
            <a:noAutofit/>
          </a:bodyPr>
          <a:lstStyle/>
          <a:p>
            <a:pPr indent="0" lvl="0" marL="0" rtl="0" algn="ctr">
              <a:spcBef>
                <a:spcPts val="0"/>
              </a:spcBef>
              <a:spcAft>
                <a:spcPts val="0"/>
              </a:spcAft>
              <a:buNone/>
            </a:pPr>
            <a:r>
              <a:rPr lang="en-US" u="sng">
                <a:solidFill>
                  <a:schemeClr val="hlink"/>
                </a:solidFill>
                <a:hlinkClick r:id="rId3"/>
              </a:rPr>
              <a:t>L'ANEFA</a:t>
            </a:r>
            <a:endParaRPr/>
          </a:p>
        </p:txBody>
      </p:sp>
      <p:sp>
        <p:nvSpPr>
          <p:cNvPr id="39" name="Google Shape;39;g30263b7df93_0_4"/>
          <p:cNvSpPr txBox="1"/>
          <p:nvPr>
            <p:ph idx="1" type="body"/>
          </p:nvPr>
        </p:nvSpPr>
        <p:spPr>
          <a:xfrm>
            <a:off x="838200" y="2214245"/>
            <a:ext cx="10515600" cy="4003800"/>
          </a:xfrm>
          <a:prstGeom prst="rect">
            <a:avLst/>
          </a:prstGeom>
        </p:spPr>
        <p:txBody>
          <a:bodyPr anchorCtr="0" anchor="t" bIns="45700" lIns="91425" spcFirstLastPara="1" rIns="91425" wrap="square" tIns="45700">
            <a:noAutofit/>
          </a:bodyPr>
          <a:lstStyle/>
          <a:p>
            <a:pPr indent="0" lvl="0" marL="0" rtl="0" algn="l">
              <a:spcBef>
                <a:spcPts val="1000"/>
              </a:spcBef>
              <a:spcAft>
                <a:spcPts val="0"/>
              </a:spcAft>
              <a:buNone/>
            </a:pPr>
            <a:r>
              <a:t/>
            </a:r>
            <a:endParaRPr/>
          </a:p>
          <a:p>
            <a:pPr indent="0" lvl="0" marL="0" rtl="0" algn="l">
              <a:spcBef>
                <a:spcPts val="1000"/>
              </a:spcBef>
              <a:spcAft>
                <a:spcPts val="0"/>
              </a:spcAft>
              <a:buNone/>
            </a:pPr>
            <a:r>
              <a:rPr lang="en-US">
                <a:solidFill>
                  <a:schemeClr val="dk1"/>
                </a:solidFill>
              </a:rPr>
              <a:t>L’Anefa est une association à but non lucratif de promotion des métiers de l’agriculture. </a:t>
            </a:r>
            <a:endParaRPr>
              <a:solidFill>
                <a:schemeClr val="dk1"/>
              </a:solidFill>
            </a:endParaRPr>
          </a:p>
          <a:p>
            <a:pPr indent="0" lvl="0" marL="0" rtl="0" algn="l">
              <a:spcBef>
                <a:spcPts val="1000"/>
              </a:spcBef>
              <a:spcAft>
                <a:spcPts val="0"/>
              </a:spcAft>
              <a:buNone/>
            </a:pPr>
            <a:r>
              <a:t/>
            </a:r>
            <a:endParaRPr>
              <a:solidFill>
                <a:schemeClr val="dk1"/>
              </a:solidFill>
            </a:endParaRPr>
          </a:p>
          <a:p>
            <a:pPr indent="0" lvl="0" marL="0" rtl="0" algn="l">
              <a:spcBef>
                <a:spcPts val="1000"/>
              </a:spcBef>
              <a:spcAft>
                <a:spcPts val="0"/>
              </a:spcAft>
              <a:buNone/>
            </a:pPr>
            <a:r>
              <a:rPr lang="en-US">
                <a:solidFill>
                  <a:schemeClr val="dk1"/>
                </a:solidFill>
              </a:rPr>
              <a:t>Un réseau d’agences</a:t>
            </a:r>
            <a:r>
              <a:rPr lang="en-US"/>
              <a:t> </a:t>
            </a:r>
            <a:r>
              <a:rPr lang="en-US" u="sng">
                <a:solidFill>
                  <a:schemeClr val="hlink"/>
                </a:solidFill>
                <a:hlinkClick r:id="rId4"/>
              </a:rPr>
              <a:t>régionales et départementales</a:t>
            </a:r>
            <a:r>
              <a:rPr lang="en-US"/>
              <a:t> </a:t>
            </a:r>
            <a:r>
              <a:rPr lang="en-US">
                <a:solidFill>
                  <a:schemeClr val="dk1"/>
                </a:solidFill>
              </a:rPr>
              <a:t>existe sur toute la France et </a:t>
            </a:r>
            <a:r>
              <a:rPr lang="en-US">
                <a:solidFill>
                  <a:schemeClr val="dk1"/>
                </a:solidFill>
              </a:rPr>
              <a:t>peut</a:t>
            </a:r>
            <a:r>
              <a:rPr lang="en-US">
                <a:solidFill>
                  <a:schemeClr val="dk1"/>
                </a:solidFill>
              </a:rPr>
              <a:t> vous accompagner dans votre</a:t>
            </a:r>
            <a:r>
              <a:rPr lang="en-US"/>
              <a:t> </a:t>
            </a:r>
            <a:r>
              <a:rPr lang="en-US" u="sng">
                <a:solidFill>
                  <a:schemeClr val="hlink"/>
                </a:solidFill>
                <a:hlinkClick r:id="rId5"/>
              </a:rPr>
              <a:t>découverte des métiers de l’agriculture</a:t>
            </a:r>
            <a:r>
              <a:rPr lang="en-US">
                <a:solidFill>
                  <a:schemeClr val="dk1"/>
                </a:solidFill>
              </a:rPr>
              <a:t>,  votre</a:t>
            </a:r>
            <a:r>
              <a:rPr lang="en-US"/>
              <a:t> </a:t>
            </a:r>
            <a:r>
              <a:rPr lang="en-US" u="sng">
                <a:solidFill>
                  <a:schemeClr val="hlink"/>
                </a:solidFill>
                <a:hlinkClick r:id="rId6"/>
              </a:rPr>
              <a:t>recherche d’emploi</a:t>
            </a:r>
            <a:r>
              <a:rPr lang="en-US"/>
              <a:t> </a:t>
            </a:r>
            <a:r>
              <a:rPr lang="en-US">
                <a:solidFill>
                  <a:schemeClr val="dk1"/>
                </a:solidFill>
              </a:rPr>
              <a:t>ou dans votre</a:t>
            </a:r>
            <a:r>
              <a:rPr lang="en-US"/>
              <a:t> </a:t>
            </a:r>
            <a:r>
              <a:rPr lang="en-US" u="sng">
                <a:solidFill>
                  <a:schemeClr val="hlink"/>
                </a:solidFill>
                <a:hlinkClick r:id="rId7"/>
              </a:rPr>
              <a:t>reprise d’études</a:t>
            </a:r>
            <a:r>
              <a:rPr lang="en-US"/>
              <a:t>.</a:t>
            </a:r>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4" name="Shape 44"/>
        <p:cNvGrpSpPr/>
        <p:nvPr/>
      </p:nvGrpSpPr>
      <p:grpSpPr>
        <a:xfrm>
          <a:off x="0" y="0"/>
          <a:ext cx="0" cy="0"/>
          <a:chOff x="0" y="0"/>
          <a:chExt cx="0" cy="0"/>
        </a:xfrm>
      </p:grpSpPr>
      <p:sp>
        <p:nvSpPr>
          <p:cNvPr id="45" name="Google Shape;45;g30263b7df93_0_10"/>
          <p:cNvSpPr txBox="1"/>
          <p:nvPr>
            <p:ph type="title"/>
          </p:nvPr>
        </p:nvSpPr>
        <p:spPr>
          <a:xfrm>
            <a:off x="838200" y="1325880"/>
            <a:ext cx="10515600" cy="662100"/>
          </a:xfrm>
          <a:prstGeom prst="rect">
            <a:avLst/>
          </a:prstGeom>
        </p:spPr>
        <p:txBody>
          <a:bodyPr anchorCtr="0" anchor="t" bIns="45700" lIns="91425" spcFirstLastPara="1" rIns="91425" wrap="square" tIns="45700">
            <a:noAutofit/>
          </a:bodyPr>
          <a:lstStyle/>
          <a:p>
            <a:pPr indent="0" lvl="0" marL="0" rtl="0" algn="ctr">
              <a:spcBef>
                <a:spcPts val="0"/>
              </a:spcBef>
              <a:spcAft>
                <a:spcPts val="0"/>
              </a:spcAft>
              <a:buNone/>
            </a:pPr>
            <a:r>
              <a:rPr lang="en-US" u="sng">
                <a:solidFill>
                  <a:schemeClr val="hlink"/>
                </a:solidFill>
                <a:hlinkClick r:id="rId3"/>
              </a:rPr>
              <a:t>L'APECITA</a:t>
            </a:r>
            <a:endParaRPr/>
          </a:p>
        </p:txBody>
      </p:sp>
      <p:sp>
        <p:nvSpPr>
          <p:cNvPr id="46" name="Google Shape;46;g30263b7df93_0_10"/>
          <p:cNvSpPr txBox="1"/>
          <p:nvPr>
            <p:ph idx="1" type="body"/>
          </p:nvPr>
        </p:nvSpPr>
        <p:spPr>
          <a:xfrm>
            <a:off x="838200" y="2223745"/>
            <a:ext cx="10515600" cy="4003800"/>
          </a:xfrm>
          <a:prstGeom prst="rect">
            <a:avLst/>
          </a:prstGeom>
        </p:spPr>
        <p:txBody>
          <a:bodyPr anchorCtr="0" anchor="t" bIns="45700" lIns="91425" spcFirstLastPara="1" rIns="91425" wrap="square" tIns="45700">
            <a:noAutofit/>
          </a:bodyPr>
          <a:lstStyle/>
          <a:p>
            <a:pPr indent="0" lvl="0" marL="0" rtl="0" algn="l">
              <a:spcBef>
                <a:spcPts val="1000"/>
              </a:spcBef>
              <a:spcAft>
                <a:spcPts val="0"/>
              </a:spcAft>
              <a:buNone/>
            </a:pPr>
            <a:r>
              <a:rPr lang="en-US">
                <a:solidFill>
                  <a:schemeClr val="dk1"/>
                </a:solidFill>
              </a:rPr>
              <a:t>L’APECITA est une association favorisant le recrutement dans le monde agricole, environnemental et agroalimentaire.</a:t>
            </a:r>
            <a:endParaRPr>
              <a:solidFill>
                <a:schemeClr val="dk1"/>
              </a:solidFill>
            </a:endParaRPr>
          </a:p>
          <a:p>
            <a:pPr indent="0" lvl="0" marL="0" rtl="0" algn="l">
              <a:spcBef>
                <a:spcPts val="1000"/>
              </a:spcBef>
              <a:spcAft>
                <a:spcPts val="0"/>
              </a:spcAft>
              <a:buNone/>
            </a:pPr>
            <a:r>
              <a:t/>
            </a:r>
            <a:endParaRPr>
              <a:solidFill>
                <a:schemeClr val="dk1"/>
              </a:solidFill>
            </a:endParaRPr>
          </a:p>
          <a:p>
            <a:pPr indent="0" lvl="0" marL="0" rtl="0" algn="l">
              <a:spcBef>
                <a:spcPts val="1000"/>
              </a:spcBef>
              <a:spcAft>
                <a:spcPts val="0"/>
              </a:spcAft>
              <a:buNone/>
            </a:pPr>
            <a:r>
              <a:rPr lang="en-US">
                <a:solidFill>
                  <a:schemeClr val="dk1"/>
                </a:solidFill>
              </a:rPr>
              <a:t>Sa plateforme de recrutement recense aussi bien des emplois longs (CDD long, CDI), que des emplois courts (intérim, saisonnier, CDD court) ou des stages.</a:t>
            </a:r>
            <a:endParaRPr>
              <a:solidFill>
                <a:schemeClr val="dk1"/>
              </a:solidFill>
            </a:endParaRPr>
          </a:p>
          <a:p>
            <a:pPr indent="0" lvl="0" marL="0" rtl="0" algn="l">
              <a:spcBef>
                <a:spcPts val="1000"/>
              </a:spcBef>
              <a:spcAft>
                <a:spcPts val="0"/>
              </a:spcAft>
              <a:buNone/>
            </a:pPr>
            <a:r>
              <a:t/>
            </a:r>
            <a:endParaRPr>
              <a:solidFill>
                <a:schemeClr val="dk1"/>
              </a:solidFill>
            </a:endParaRPr>
          </a:p>
          <a:p>
            <a:pPr indent="0" lvl="0" marL="0" rtl="0" algn="l">
              <a:spcBef>
                <a:spcPts val="1000"/>
              </a:spcBef>
              <a:spcAft>
                <a:spcPts val="0"/>
              </a:spcAft>
              <a:buNone/>
            </a:pPr>
            <a:r>
              <a:rPr lang="en-US">
                <a:solidFill>
                  <a:schemeClr val="dk1"/>
                </a:solidFill>
              </a:rPr>
              <a:t>Les offres y sont nombreuses et très variées.</a:t>
            </a:r>
            <a:endParaRPr>
              <a:solidFill>
                <a:schemeClr val="dk1"/>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1" name="Shape 51"/>
        <p:cNvGrpSpPr/>
        <p:nvPr/>
      </p:nvGrpSpPr>
      <p:grpSpPr>
        <a:xfrm>
          <a:off x="0" y="0"/>
          <a:ext cx="0" cy="0"/>
          <a:chOff x="0" y="0"/>
          <a:chExt cx="0" cy="0"/>
        </a:xfrm>
      </p:grpSpPr>
      <p:sp>
        <p:nvSpPr>
          <p:cNvPr id="52" name="Google Shape;52;g30263b7df93_0_16"/>
          <p:cNvSpPr txBox="1"/>
          <p:nvPr>
            <p:ph type="title"/>
          </p:nvPr>
        </p:nvSpPr>
        <p:spPr>
          <a:xfrm>
            <a:off x="838200" y="1325880"/>
            <a:ext cx="10515600" cy="662100"/>
          </a:xfrm>
          <a:prstGeom prst="rect">
            <a:avLst/>
          </a:prstGeom>
        </p:spPr>
        <p:txBody>
          <a:bodyPr anchorCtr="0" anchor="t" bIns="45700" lIns="91425" spcFirstLastPara="1" rIns="91425" wrap="square" tIns="45700">
            <a:noAutofit/>
          </a:bodyPr>
          <a:lstStyle/>
          <a:p>
            <a:pPr indent="0" lvl="0" marL="0" rtl="0" algn="ctr">
              <a:spcBef>
                <a:spcPts val="0"/>
              </a:spcBef>
              <a:spcAft>
                <a:spcPts val="0"/>
              </a:spcAft>
              <a:buNone/>
            </a:pPr>
            <a:r>
              <a:rPr lang="en-US" u="sng">
                <a:solidFill>
                  <a:schemeClr val="hlink"/>
                </a:solidFill>
                <a:hlinkClick r:id="rId3"/>
              </a:rPr>
              <a:t>Stage agricole</a:t>
            </a:r>
            <a:endParaRPr/>
          </a:p>
        </p:txBody>
      </p:sp>
      <p:sp>
        <p:nvSpPr>
          <p:cNvPr id="53" name="Google Shape;53;g30263b7df93_0_16"/>
          <p:cNvSpPr txBox="1"/>
          <p:nvPr>
            <p:ph idx="1" type="body"/>
          </p:nvPr>
        </p:nvSpPr>
        <p:spPr>
          <a:xfrm>
            <a:off x="838200" y="2214245"/>
            <a:ext cx="10515600" cy="4003800"/>
          </a:xfrm>
          <a:prstGeom prst="rect">
            <a:avLst/>
          </a:prstGeom>
        </p:spPr>
        <p:txBody>
          <a:bodyPr anchorCtr="0" anchor="t" bIns="45700" lIns="91425" spcFirstLastPara="1" rIns="91425" wrap="square" tIns="45700">
            <a:noAutofit/>
          </a:bodyPr>
          <a:lstStyle/>
          <a:p>
            <a:pPr indent="0" lvl="0" marL="0" rtl="0" algn="l">
              <a:spcBef>
                <a:spcPts val="1000"/>
              </a:spcBef>
              <a:spcAft>
                <a:spcPts val="0"/>
              </a:spcAft>
              <a:buNone/>
            </a:pPr>
            <a:r>
              <a:t/>
            </a:r>
            <a:endParaRPr/>
          </a:p>
          <a:p>
            <a:pPr indent="0" lvl="0" marL="0" rtl="0" algn="l">
              <a:spcBef>
                <a:spcPts val="1000"/>
              </a:spcBef>
              <a:spcAft>
                <a:spcPts val="0"/>
              </a:spcAft>
              <a:buNone/>
            </a:pPr>
            <a:r>
              <a:rPr lang="en-US">
                <a:solidFill>
                  <a:schemeClr val="dk1"/>
                </a:solidFill>
              </a:rPr>
              <a:t>Stage agricole est une association nationale, possédant un site web de publication de stage agricole.</a:t>
            </a:r>
            <a:endParaRPr>
              <a:solidFill>
                <a:schemeClr val="dk1"/>
              </a:solidFill>
            </a:endParaRPr>
          </a:p>
          <a:p>
            <a:pPr indent="0" lvl="0" marL="0" rtl="0" algn="l">
              <a:spcBef>
                <a:spcPts val="1000"/>
              </a:spcBef>
              <a:spcAft>
                <a:spcPts val="0"/>
              </a:spcAft>
              <a:buNone/>
            </a:pPr>
            <a:r>
              <a:t/>
            </a:r>
            <a:endParaRPr>
              <a:solidFill>
                <a:schemeClr val="dk1"/>
              </a:solidFill>
            </a:endParaRPr>
          </a:p>
          <a:p>
            <a:pPr indent="0" lvl="0" marL="0" rtl="0" algn="l">
              <a:spcBef>
                <a:spcPts val="1000"/>
              </a:spcBef>
              <a:spcAft>
                <a:spcPts val="0"/>
              </a:spcAft>
              <a:buNone/>
            </a:pPr>
            <a:r>
              <a:rPr lang="en-US">
                <a:solidFill>
                  <a:schemeClr val="dk1"/>
                </a:solidFill>
              </a:rPr>
              <a:t>Cette plateforme, facile d’utilisation et très utilisée par les agriculteurs français, sera l’un de vos meilleurs atouts pour trouver le stage qui vous convient.</a:t>
            </a:r>
            <a:endParaRPr>
              <a:solidFill>
                <a:schemeClr val="dk1"/>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8" name="Shape 58"/>
        <p:cNvGrpSpPr/>
        <p:nvPr/>
      </p:nvGrpSpPr>
      <p:grpSpPr>
        <a:xfrm>
          <a:off x="0" y="0"/>
          <a:ext cx="0" cy="0"/>
          <a:chOff x="0" y="0"/>
          <a:chExt cx="0" cy="0"/>
        </a:xfrm>
      </p:grpSpPr>
      <p:sp>
        <p:nvSpPr>
          <p:cNvPr id="59" name="Google Shape;59;g30263b7df93_0_22"/>
          <p:cNvSpPr txBox="1"/>
          <p:nvPr>
            <p:ph type="title"/>
          </p:nvPr>
        </p:nvSpPr>
        <p:spPr>
          <a:xfrm>
            <a:off x="838200" y="1325880"/>
            <a:ext cx="10515600" cy="662100"/>
          </a:xfrm>
          <a:prstGeom prst="rect">
            <a:avLst/>
          </a:prstGeom>
        </p:spPr>
        <p:txBody>
          <a:bodyPr anchorCtr="0" anchor="t" bIns="45700" lIns="91425" spcFirstLastPara="1" rIns="91425" wrap="square" tIns="45700">
            <a:noAutofit/>
          </a:bodyPr>
          <a:lstStyle/>
          <a:p>
            <a:pPr indent="0" lvl="0" marL="0" rtl="0" algn="ctr">
              <a:spcBef>
                <a:spcPts val="0"/>
              </a:spcBef>
              <a:spcAft>
                <a:spcPts val="0"/>
              </a:spcAft>
              <a:buNone/>
            </a:pPr>
            <a:r>
              <a:rPr lang="en-US" u="sng">
                <a:solidFill>
                  <a:schemeClr val="hlink"/>
                </a:solidFill>
                <a:hlinkClick r:id="rId3"/>
              </a:rPr>
              <a:t>Aides à l'installation</a:t>
            </a:r>
            <a:endParaRPr/>
          </a:p>
        </p:txBody>
      </p:sp>
      <p:sp>
        <p:nvSpPr>
          <p:cNvPr id="60" name="Google Shape;60;g30263b7df93_0_22"/>
          <p:cNvSpPr txBox="1"/>
          <p:nvPr>
            <p:ph idx="1" type="body"/>
          </p:nvPr>
        </p:nvSpPr>
        <p:spPr>
          <a:xfrm>
            <a:off x="838200" y="2214245"/>
            <a:ext cx="10515600" cy="4003800"/>
          </a:xfrm>
          <a:prstGeom prst="rect">
            <a:avLst/>
          </a:prstGeom>
        </p:spPr>
        <p:txBody>
          <a:bodyPr anchorCtr="0" anchor="t" bIns="45700" lIns="91425" spcFirstLastPara="1" rIns="91425" wrap="square" tIns="45700">
            <a:noAutofit/>
          </a:bodyPr>
          <a:lstStyle/>
          <a:p>
            <a:pPr indent="0" lvl="0" marL="0" rtl="0" algn="l">
              <a:spcBef>
                <a:spcPts val="1000"/>
              </a:spcBef>
              <a:spcAft>
                <a:spcPts val="0"/>
              </a:spcAft>
              <a:buNone/>
            </a:pPr>
            <a:r>
              <a:t/>
            </a:r>
            <a:endParaRPr/>
          </a:p>
          <a:p>
            <a:pPr indent="0" lvl="0" marL="0" rtl="0" algn="l">
              <a:spcBef>
                <a:spcPts val="1000"/>
              </a:spcBef>
              <a:spcAft>
                <a:spcPts val="0"/>
              </a:spcAft>
              <a:buClr>
                <a:schemeClr val="dk1"/>
              </a:buClr>
              <a:buSzPts val="1100"/>
              <a:buFont typeface="Arial"/>
              <a:buNone/>
            </a:pPr>
            <a:r>
              <a:rPr lang="en-US">
                <a:solidFill>
                  <a:schemeClr val="dk1"/>
                </a:solidFill>
              </a:rPr>
              <a:t>Des aides à l’installation peuvent être données, sous conditions, aux porteurs de projet d’installation en agriculture.</a:t>
            </a:r>
            <a:endParaRPr>
              <a:solidFill>
                <a:schemeClr val="dk1"/>
              </a:solidFill>
            </a:endParaRPr>
          </a:p>
          <a:p>
            <a:pPr indent="0" lvl="0" marL="0" rtl="0" algn="l">
              <a:spcBef>
                <a:spcPts val="1000"/>
              </a:spcBef>
              <a:spcAft>
                <a:spcPts val="0"/>
              </a:spcAft>
              <a:buNone/>
            </a:pPr>
            <a:r>
              <a:rPr lang="en-US">
                <a:solidFill>
                  <a:schemeClr val="dk1"/>
                </a:solidFill>
              </a:rPr>
              <a:t>Ces aides sont françaises et européennes, elles nécessitent de monter un projet solide, d’avoir au minimum un bac pro agricole ou un BPREA et d’être âgé de 18 à 40 ans</a:t>
            </a:r>
            <a:r>
              <a:rPr lang="en-US">
                <a:solidFill>
                  <a:schemeClr val="dk1"/>
                </a:solidFill>
              </a:rPr>
              <a:t>.</a:t>
            </a:r>
            <a:endParaRPr>
              <a:solidFill>
                <a:schemeClr val="dk1"/>
              </a:solidFill>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5" name="Shape 65"/>
        <p:cNvGrpSpPr/>
        <p:nvPr/>
      </p:nvGrpSpPr>
      <p:grpSpPr>
        <a:xfrm>
          <a:off x="0" y="0"/>
          <a:ext cx="0" cy="0"/>
          <a:chOff x="0" y="0"/>
          <a:chExt cx="0" cy="0"/>
        </a:xfrm>
      </p:grpSpPr>
      <p:sp>
        <p:nvSpPr>
          <p:cNvPr id="66" name="Google Shape;66;g30263b7df93_0_30"/>
          <p:cNvSpPr txBox="1"/>
          <p:nvPr>
            <p:ph type="title"/>
          </p:nvPr>
        </p:nvSpPr>
        <p:spPr>
          <a:xfrm>
            <a:off x="838200" y="1325880"/>
            <a:ext cx="10515600" cy="662100"/>
          </a:xfrm>
          <a:prstGeom prst="rect">
            <a:avLst/>
          </a:prstGeom>
        </p:spPr>
        <p:txBody>
          <a:bodyPr anchorCtr="0" anchor="t" bIns="45700" lIns="91425" spcFirstLastPara="1" rIns="91425" wrap="square" tIns="45700">
            <a:noAutofit/>
          </a:bodyPr>
          <a:lstStyle/>
          <a:p>
            <a:pPr indent="0" lvl="0" marL="0" rtl="0" algn="ctr">
              <a:spcBef>
                <a:spcPts val="0"/>
              </a:spcBef>
              <a:spcAft>
                <a:spcPts val="0"/>
              </a:spcAft>
              <a:buNone/>
            </a:pPr>
            <a:r>
              <a:rPr lang="en-US" u="sng">
                <a:solidFill>
                  <a:schemeClr val="hlink"/>
                </a:solidFill>
                <a:hlinkClick r:id="rId3"/>
              </a:rPr>
              <a:t>Les JA</a:t>
            </a:r>
            <a:endParaRPr/>
          </a:p>
        </p:txBody>
      </p:sp>
      <p:sp>
        <p:nvSpPr>
          <p:cNvPr id="67" name="Google Shape;67;g30263b7df93_0_30"/>
          <p:cNvSpPr txBox="1"/>
          <p:nvPr>
            <p:ph idx="1" type="body"/>
          </p:nvPr>
        </p:nvSpPr>
        <p:spPr>
          <a:xfrm>
            <a:off x="838200" y="2214245"/>
            <a:ext cx="10515600" cy="4003800"/>
          </a:xfrm>
          <a:prstGeom prst="rect">
            <a:avLst/>
          </a:prstGeom>
        </p:spPr>
        <p:txBody>
          <a:bodyPr anchorCtr="0" anchor="t" bIns="45700" lIns="91425" spcFirstLastPara="1" rIns="91425" wrap="square" tIns="45700">
            <a:noAutofit/>
          </a:bodyPr>
          <a:lstStyle/>
          <a:p>
            <a:pPr indent="0" lvl="0" marL="0" rtl="0" algn="l">
              <a:spcBef>
                <a:spcPts val="1000"/>
              </a:spcBef>
              <a:spcAft>
                <a:spcPts val="0"/>
              </a:spcAft>
              <a:buNone/>
            </a:pPr>
            <a:r>
              <a:rPr lang="en-US">
                <a:solidFill>
                  <a:schemeClr val="dk1"/>
                </a:solidFill>
              </a:rPr>
              <a:t>Les JA (Jeunes Agriculteurs) sont un syndicat, apolitique et indépendant, dédié aux jeunes agriculteurs (de moins de 38 ans).</a:t>
            </a:r>
            <a:endParaRPr>
              <a:solidFill>
                <a:schemeClr val="dk1"/>
              </a:solidFill>
            </a:endParaRPr>
          </a:p>
          <a:p>
            <a:pPr indent="0" lvl="0" marL="0" rtl="0" algn="l">
              <a:spcBef>
                <a:spcPts val="1000"/>
              </a:spcBef>
              <a:spcAft>
                <a:spcPts val="0"/>
              </a:spcAft>
              <a:buNone/>
            </a:pPr>
            <a:r>
              <a:t/>
            </a:r>
            <a:endParaRPr>
              <a:solidFill>
                <a:schemeClr val="dk1"/>
              </a:solidFill>
            </a:endParaRPr>
          </a:p>
          <a:p>
            <a:pPr indent="0" lvl="0" marL="0" rtl="0" algn="l">
              <a:spcBef>
                <a:spcPts val="1000"/>
              </a:spcBef>
              <a:spcAft>
                <a:spcPts val="0"/>
              </a:spcAft>
              <a:buNone/>
            </a:pPr>
            <a:r>
              <a:rPr lang="en-US">
                <a:solidFill>
                  <a:schemeClr val="dk1"/>
                </a:solidFill>
              </a:rPr>
              <a:t>Ils </a:t>
            </a:r>
            <a:r>
              <a:rPr lang="en-US">
                <a:solidFill>
                  <a:schemeClr val="dk1"/>
                </a:solidFill>
              </a:rPr>
              <a:t>défendent</a:t>
            </a:r>
            <a:r>
              <a:rPr lang="en-US">
                <a:solidFill>
                  <a:schemeClr val="dk1"/>
                </a:solidFill>
              </a:rPr>
              <a:t> une agriculture familiale, indépendante, autonome, viable et transmissible.</a:t>
            </a:r>
            <a:endParaRPr>
              <a:solidFill>
                <a:schemeClr val="dk1"/>
              </a:solidFill>
            </a:endParaRPr>
          </a:p>
          <a:p>
            <a:pPr indent="0" lvl="0" marL="0" rtl="0" algn="l">
              <a:spcBef>
                <a:spcPts val="1000"/>
              </a:spcBef>
              <a:spcAft>
                <a:spcPts val="0"/>
              </a:spcAft>
              <a:buNone/>
            </a:pPr>
            <a:r>
              <a:rPr lang="en-US">
                <a:solidFill>
                  <a:schemeClr val="dk1"/>
                </a:solidFill>
              </a:rPr>
              <a:t>Leur réseau </a:t>
            </a:r>
            <a:r>
              <a:rPr lang="en-US" u="sng">
                <a:solidFill>
                  <a:schemeClr val="hlink"/>
                </a:solidFill>
                <a:hlinkClick r:id="rId4"/>
              </a:rPr>
              <a:t>régional et départemental</a:t>
            </a:r>
            <a:r>
              <a:rPr lang="en-US">
                <a:solidFill>
                  <a:schemeClr val="dk1"/>
                </a:solidFill>
              </a:rPr>
              <a:t> pourra vous être d’une grande utilité en cas </a:t>
            </a:r>
            <a:r>
              <a:rPr lang="en-US">
                <a:solidFill>
                  <a:schemeClr val="dk1"/>
                </a:solidFill>
              </a:rPr>
              <a:t>d'installation</a:t>
            </a:r>
            <a:r>
              <a:rPr lang="en-US">
                <a:solidFill>
                  <a:schemeClr val="dk1"/>
                </a:solidFill>
              </a:rPr>
              <a:t>. Ils sauront vous conseiller, soutenir et vous proposer des formations complémentaires utiles à votre </a:t>
            </a:r>
            <a:r>
              <a:rPr lang="en-US">
                <a:solidFill>
                  <a:schemeClr val="dk1"/>
                </a:solidFill>
              </a:rPr>
              <a:t>installation</a:t>
            </a:r>
            <a:r>
              <a:rPr lang="en-US">
                <a:solidFill>
                  <a:schemeClr val="dk1"/>
                </a:solidFill>
              </a:rPr>
              <a:t>.</a:t>
            </a:r>
            <a:endParaRPr>
              <a:solidFill>
                <a:schemeClr val="dk1"/>
              </a:solidFill>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1" name="Shape 71"/>
        <p:cNvGrpSpPr/>
        <p:nvPr/>
      </p:nvGrpSpPr>
      <p:grpSpPr>
        <a:xfrm>
          <a:off x="0" y="0"/>
          <a:ext cx="0" cy="0"/>
          <a:chOff x="0" y="0"/>
          <a:chExt cx="0" cy="0"/>
        </a:xfrm>
      </p:grpSpPr>
      <p:sp>
        <p:nvSpPr>
          <p:cNvPr id="72" name="Google Shape;72;g29bac4ef154_0_16"/>
          <p:cNvSpPr txBox="1"/>
          <p:nvPr>
            <p:ph type="title"/>
          </p:nvPr>
        </p:nvSpPr>
        <p:spPr>
          <a:xfrm>
            <a:off x="1068100" y="1225327"/>
            <a:ext cx="10515600" cy="1238100"/>
          </a:xfrm>
          <a:prstGeom prst="rect">
            <a:avLst/>
          </a:prstGeom>
          <a:noFill/>
          <a:ln>
            <a:noFill/>
          </a:ln>
        </p:spPr>
        <p:txBody>
          <a:bodyPr anchorCtr="0" anchor="ctr" bIns="45700" lIns="91425" spcFirstLastPara="1" rIns="91425" wrap="square" tIns="45700">
            <a:noAutofit/>
          </a:bodyPr>
          <a:lstStyle/>
          <a:p>
            <a:pPr indent="0" lvl="0" marL="0" rtl="0" algn="ctr">
              <a:lnSpc>
                <a:spcPct val="90000"/>
              </a:lnSpc>
              <a:spcBef>
                <a:spcPts val="0"/>
              </a:spcBef>
              <a:spcAft>
                <a:spcPts val="0"/>
              </a:spcAft>
              <a:buClr>
                <a:schemeClr val="accent1"/>
              </a:buClr>
              <a:buSzPts val="4400"/>
              <a:buFont typeface="Calibri"/>
              <a:buNone/>
            </a:pPr>
            <a:r>
              <a:rPr lang="en-US" u="sng">
                <a:solidFill>
                  <a:schemeClr val="hlink"/>
                </a:solidFill>
                <a:hlinkClick r:id="rId3"/>
              </a:rPr>
              <a:t>Politique Agricole Commune (PAC) </a:t>
            </a:r>
            <a:endParaRPr/>
          </a:p>
          <a:p>
            <a:pPr indent="0" lvl="0" marL="0" rtl="0" algn="ctr">
              <a:lnSpc>
                <a:spcPct val="90000"/>
              </a:lnSpc>
              <a:spcBef>
                <a:spcPts val="0"/>
              </a:spcBef>
              <a:spcAft>
                <a:spcPts val="0"/>
              </a:spcAft>
              <a:buClr>
                <a:schemeClr val="accent1"/>
              </a:buClr>
              <a:buSzPts val="4400"/>
              <a:buFont typeface="Calibri"/>
              <a:buNone/>
            </a:pPr>
            <a:r>
              <a:rPr lang="en-US" u="sng">
                <a:solidFill>
                  <a:schemeClr val="hlink"/>
                </a:solidFill>
                <a:hlinkClick r:id="rId4"/>
              </a:rPr>
              <a:t>Plans stratégiques par pays</a:t>
            </a:r>
            <a:endParaRPr/>
          </a:p>
        </p:txBody>
      </p:sp>
      <p:sp>
        <p:nvSpPr>
          <p:cNvPr id="73" name="Google Shape;73;g29bac4ef154_0_16"/>
          <p:cNvSpPr txBox="1"/>
          <p:nvPr>
            <p:ph idx="1" type="body"/>
          </p:nvPr>
        </p:nvSpPr>
        <p:spPr>
          <a:xfrm>
            <a:off x="838200" y="2632031"/>
            <a:ext cx="10515600" cy="4003800"/>
          </a:xfrm>
          <a:prstGeom prst="rect">
            <a:avLst/>
          </a:prstGeom>
          <a:noFill/>
          <a:ln>
            <a:noFill/>
          </a:ln>
        </p:spPr>
        <p:txBody>
          <a:bodyPr anchorCtr="0" anchor="t" bIns="45700" lIns="91425" spcFirstLastPara="1" rIns="91425" wrap="square" tIns="45700">
            <a:noAutofit/>
          </a:bodyPr>
          <a:lstStyle/>
          <a:p>
            <a:pPr indent="0" lvl="0" marL="0" rtl="0" algn="l">
              <a:lnSpc>
                <a:spcPct val="115000"/>
              </a:lnSpc>
              <a:spcBef>
                <a:spcPts val="0"/>
              </a:spcBef>
              <a:spcAft>
                <a:spcPts val="0"/>
              </a:spcAft>
              <a:buSzPts val="1100"/>
              <a:buNone/>
            </a:pPr>
            <a:r>
              <a:t/>
            </a:r>
            <a:endParaRPr sz="2850">
              <a:solidFill>
                <a:srgbClr val="210906"/>
              </a:solidFill>
              <a:latin typeface="Arial"/>
              <a:ea typeface="Arial"/>
              <a:cs typeface="Arial"/>
              <a:sym typeface="Arial"/>
            </a:endParaRPr>
          </a:p>
          <a:p>
            <a:pPr indent="0" lvl="0" marL="0" rtl="0" algn="l">
              <a:lnSpc>
                <a:spcPct val="115000"/>
              </a:lnSpc>
              <a:spcBef>
                <a:spcPts val="0"/>
              </a:spcBef>
              <a:spcAft>
                <a:spcPts val="0"/>
              </a:spcAft>
              <a:buClr>
                <a:schemeClr val="dk1"/>
              </a:buClr>
              <a:buSzPts val="1100"/>
              <a:buFont typeface="Arial"/>
              <a:buNone/>
            </a:pPr>
            <a:r>
              <a:rPr lang="en-US" sz="2850">
                <a:solidFill>
                  <a:srgbClr val="210906"/>
                </a:solidFill>
                <a:latin typeface="Arial"/>
                <a:ea typeface="Arial"/>
                <a:cs typeface="Arial"/>
                <a:sym typeface="Arial"/>
              </a:rPr>
              <a:t>La Politique Agricole Commune a été mise à jour par la Commission européenne pour la période 2023-2027 et chaque pays dispose d'une stratégie. Vous pouvez consulter </a:t>
            </a:r>
            <a:r>
              <a:rPr lang="en-US" sz="2850" u="sng">
                <a:solidFill>
                  <a:schemeClr val="hlink"/>
                </a:solidFill>
                <a:latin typeface="Arial"/>
                <a:ea typeface="Arial"/>
                <a:cs typeface="Arial"/>
                <a:sym typeface="Arial"/>
                <a:hlinkClick r:id="rId5"/>
              </a:rPr>
              <a:t>ici</a:t>
            </a:r>
            <a:r>
              <a:rPr lang="en-US" sz="2850">
                <a:solidFill>
                  <a:srgbClr val="210906"/>
                </a:solidFill>
                <a:latin typeface="Arial"/>
                <a:ea typeface="Arial"/>
                <a:cs typeface="Arial"/>
                <a:sym typeface="Arial"/>
              </a:rPr>
              <a:t> les différentes possibilités de financement, ainsi que les demandes de financement et la création de votre propre entreprise dans le domaine de l'agriculture et de l'élevage.</a:t>
            </a:r>
            <a:endParaRPr sz="2850">
              <a:solidFill>
                <a:srgbClr val="210906"/>
              </a:solidFill>
              <a:latin typeface="Arial"/>
              <a:ea typeface="Arial"/>
              <a:cs typeface="Arial"/>
              <a:sym typeface="Arial"/>
            </a:endParaRPr>
          </a:p>
          <a:p>
            <a:pPr indent="0" lvl="0" marL="0" rtl="0" algn="l">
              <a:lnSpc>
                <a:spcPct val="115000"/>
              </a:lnSpc>
              <a:spcBef>
                <a:spcPts val="0"/>
              </a:spcBef>
              <a:spcAft>
                <a:spcPts val="0"/>
              </a:spcAft>
              <a:buSzPts val="2800"/>
              <a:buNone/>
            </a:pPr>
            <a:r>
              <a:t/>
            </a:r>
            <a:endParaRPr sz="2850">
              <a:solidFill>
                <a:srgbClr val="210906"/>
              </a:solidFill>
              <a:latin typeface="Arial"/>
              <a:ea typeface="Arial"/>
              <a:cs typeface="Arial"/>
              <a:sym typeface="Arial"/>
            </a:endParaRPr>
          </a:p>
          <a:p>
            <a:pPr indent="0" lvl="0" marL="0" rtl="0" algn="l">
              <a:lnSpc>
                <a:spcPct val="90000"/>
              </a:lnSpc>
              <a:spcBef>
                <a:spcPts val="0"/>
              </a:spcBef>
              <a:spcAft>
                <a:spcPts val="0"/>
              </a:spcAft>
              <a:buSzPts val="2800"/>
              <a:buNone/>
            </a:pPr>
            <a:r>
              <a:t/>
            </a:r>
            <a:endParaRPr b="1" sz="2100">
              <a:solidFill>
                <a:srgbClr val="427B83"/>
              </a:solidFill>
            </a:endParaRPr>
          </a:p>
          <a:p>
            <a:pPr indent="0" lvl="0" marL="0" rtl="0" algn="l">
              <a:lnSpc>
                <a:spcPct val="90000"/>
              </a:lnSpc>
              <a:spcBef>
                <a:spcPts val="0"/>
              </a:spcBef>
              <a:spcAft>
                <a:spcPts val="0"/>
              </a:spcAft>
              <a:buSzPts val="2800"/>
              <a:buNone/>
            </a:pPr>
            <a:r>
              <a:t/>
            </a:r>
            <a:endParaRPr b="1" sz="2100">
              <a:solidFill>
                <a:srgbClr val="427B83"/>
              </a:solidFill>
            </a:endParaRPr>
          </a:p>
          <a:p>
            <a:pPr indent="0" lvl="0" marL="0" rtl="0" algn="l">
              <a:lnSpc>
                <a:spcPct val="90000"/>
              </a:lnSpc>
              <a:spcBef>
                <a:spcPts val="0"/>
              </a:spcBef>
              <a:spcAft>
                <a:spcPts val="0"/>
              </a:spcAft>
              <a:buSzPts val="2800"/>
              <a:buNone/>
            </a:pPr>
            <a:r>
              <a:t/>
            </a:r>
            <a:endParaRPr b="1" sz="2100">
              <a:solidFill>
                <a:srgbClr val="427B83"/>
              </a:solidFill>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7" name="Shape 77"/>
        <p:cNvGrpSpPr/>
        <p:nvPr/>
      </p:nvGrpSpPr>
      <p:grpSpPr>
        <a:xfrm>
          <a:off x="0" y="0"/>
          <a:ext cx="0" cy="0"/>
          <a:chOff x="0" y="0"/>
          <a:chExt cx="0" cy="0"/>
        </a:xfrm>
      </p:grpSpPr>
      <p:sp>
        <p:nvSpPr>
          <p:cNvPr id="78" name="Google Shape;78;g29bac4ef154_0_10"/>
          <p:cNvSpPr txBox="1"/>
          <p:nvPr>
            <p:ph type="title"/>
          </p:nvPr>
        </p:nvSpPr>
        <p:spPr>
          <a:xfrm>
            <a:off x="1039600" y="1311973"/>
            <a:ext cx="10515600" cy="662100"/>
          </a:xfrm>
          <a:prstGeom prst="rect">
            <a:avLst/>
          </a:prstGeom>
          <a:noFill/>
          <a:ln>
            <a:noFill/>
          </a:ln>
        </p:spPr>
        <p:txBody>
          <a:bodyPr anchorCtr="0" anchor="ctr" bIns="45700" lIns="91425" spcFirstLastPara="1" rIns="91425" wrap="square" tIns="45700">
            <a:noAutofit/>
          </a:bodyPr>
          <a:lstStyle/>
          <a:p>
            <a:pPr indent="0" lvl="0" marL="0" rtl="0" algn="ctr">
              <a:lnSpc>
                <a:spcPct val="90000"/>
              </a:lnSpc>
              <a:spcBef>
                <a:spcPts val="0"/>
              </a:spcBef>
              <a:spcAft>
                <a:spcPts val="0"/>
              </a:spcAft>
              <a:buClr>
                <a:schemeClr val="accent1"/>
              </a:buClr>
              <a:buSzPts val="4400"/>
              <a:buFont typeface="Calibri"/>
              <a:buNone/>
            </a:pPr>
            <a:r>
              <a:rPr lang="en-US" u="sng">
                <a:solidFill>
                  <a:schemeClr val="hlink"/>
                </a:solidFill>
                <a:hlinkClick r:id="rId3"/>
              </a:rPr>
              <a:t>Erasmus pour jeunes entrepreneurs</a:t>
            </a:r>
            <a:endParaRPr/>
          </a:p>
        </p:txBody>
      </p:sp>
      <p:sp>
        <p:nvSpPr>
          <p:cNvPr id="79" name="Google Shape;79;g29bac4ef154_0_10"/>
          <p:cNvSpPr txBox="1"/>
          <p:nvPr>
            <p:ph idx="1" type="body"/>
          </p:nvPr>
        </p:nvSpPr>
        <p:spPr>
          <a:xfrm>
            <a:off x="838200" y="2632031"/>
            <a:ext cx="10515600" cy="4003800"/>
          </a:xfrm>
          <a:prstGeom prst="rect">
            <a:avLst/>
          </a:prstGeom>
          <a:noFill/>
          <a:ln>
            <a:noFill/>
          </a:ln>
        </p:spPr>
        <p:txBody>
          <a:bodyPr anchorCtr="0" anchor="t" bIns="45700" lIns="91425" spcFirstLastPara="1" rIns="91425" wrap="square" tIns="45700">
            <a:noAutofit/>
          </a:bodyPr>
          <a:lstStyle/>
          <a:p>
            <a:pPr indent="0" lvl="0" marL="0" rtl="0" algn="l">
              <a:lnSpc>
                <a:spcPct val="115000"/>
              </a:lnSpc>
              <a:spcBef>
                <a:spcPts val="0"/>
              </a:spcBef>
              <a:spcAft>
                <a:spcPts val="0"/>
              </a:spcAft>
              <a:buClr>
                <a:schemeClr val="dk1"/>
              </a:buClr>
              <a:buSzPts val="1100"/>
              <a:buFont typeface="Arial"/>
              <a:buNone/>
            </a:pPr>
            <a:r>
              <a:rPr lang="en-US">
                <a:solidFill>
                  <a:srgbClr val="210906"/>
                </a:solidFill>
                <a:latin typeface="Arial"/>
                <a:ea typeface="Arial"/>
                <a:cs typeface="Arial"/>
                <a:sym typeface="Arial"/>
              </a:rPr>
              <a:t>Le programme Erasmus pour jeunes entrepreneurs permet aux futurs entrepreneurs européens d'acquérir les compétences nécessaires pour créer et/ou gérer avec succès une petite entreprise en Europe. Les nouveaux entrepreneurs se réunissent et échangent des connaissances et des idées commerciales avec un entrepreneur expérimenté, avec lequel ils séjournent et collaborent pendant une période de 1 à 6 mois.</a:t>
            </a:r>
            <a:endParaRPr>
              <a:solidFill>
                <a:srgbClr val="210906"/>
              </a:solidFill>
              <a:latin typeface="Arial"/>
              <a:ea typeface="Arial"/>
              <a:cs typeface="Arial"/>
              <a:sym typeface="Arial"/>
            </a:endParaRPr>
          </a:p>
          <a:p>
            <a:pPr indent="0" lvl="0" marL="0" rtl="0" algn="l">
              <a:lnSpc>
                <a:spcPct val="115000"/>
              </a:lnSpc>
              <a:spcBef>
                <a:spcPts val="0"/>
              </a:spcBef>
              <a:spcAft>
                <a:spcPts val="0"/>
              </a:spcAft>
              <a:buSzPts val="2800"/>
              <a:buNone/>
            </a:pPr>
            <a:r>
              <a:t/>
            </a:r>
            <a:endParaRPr>
              <a:solidFill>
                <a:srgbClr val="210906"/>
              </a:solidFill>
              <a:latin typeface="Arial"/>
              <a:ea typeface="Arial"/>
              <a:cs typeface="Arial"/>
              <a:sym typeface="Arial"/>
            </a:endParaRPr>
          </a:p>
          <a:p>
            <a:pPr indent="0" lvl="0" marL="0" rtl="0" algn="l">
              <a:lnSpc>
                <a:spcPct val="90000"/>
              </a:lnSpc>
              <a:spcBef>
                <a:spcPts val="0"/>
              </a:spcBef>
              <a:spcAft>
                <a:spcPts val="0"/>
              </a:spcAft>
              <a:buSzPts val="2800"/>
              <a:buNone/>
            </a:pPr>
            <a:r>
              <a:t/>
            </a:r>
            <a:endParaRPr b="1">
              <a:solidFill>
                <a:srgbClr val="427B83"/>
              </a:solidFill>
            </a:endParaRPr>
          </a:p>
          <a:p>
            <a:pPr indent="0" lvl="0" marL="0" rtl="0" algn="l">
              <a:lnSpc>
                <a:spcPct val="90000"/>
              </a:lnSpc>
              <a:spcBef>
                <a:spcPts val="0"/>
              </a:spcBef>
              <a:spcAft>
                <a:spcPts val="0"/>
              </a:spcAft>
              <a:buSzPts val="2800"/>
              <a:buNone/>
            </a:pPr>
            <a:r>
              <a:t/>
            </a:r>
            <a:endParaRPr b="1">
              <a:solidFill>
                <a:srgbClr val="427B83"/>
              </a:solidFill>
            </a:endParaRPr>
          </a:p>
          <a:p>
            <a:pPr indent="0" lvl="0" marL="0" rtl="0" algn="l">
              <a:lnSpc>
                <a:spcPct val="90000"/>
              </a:lnSpc>
              <a:spcBef>
                <a:spcPts val="0"/>
              </a:spcBef>
              <a:spcAft>
                <a:spcPts val="0"/>
              </a:spcAft>
              <a:buSzPts val="2800"/>
              <a:buNone/>
            </a:pPr>
            <a:r>
              <a:t/>
            </a:r>
            <a:endParaRPr b="1">
              <a:solidFill>
                <a:srgbClr val="427B83"/>
              </a:solidFill>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3" name="Shape 83"/>
        <p:cNvGrpSpPr/>
        <p:nvPr/>
      </p:nvGrpSpPr>
      <p:grpSpPr>
        <a:xfrm>
          <a:off x="0" y="0"/>
          <a:ext cx="0" cy="0"/>
          <a:chOff x="0" y="0"/>
          <a:chExt cx="0" cy="0"/>
        </a:xfrm>
      </p:grpSpPr>
      <p:sp>
        <p:nvSpPr>
          <p:cNvPr id="84" name="Google Shape;84;g19e93ff5fc8_0_22"/>
          <p:cNvSpPr txBox="1"/>
          <p:nvPr>
            <p:ph type="title"/>
          </p:nvPr>
        </p:nvSpPr>
        <p:spPr>
          <a:xfrm>
            <a:off x="1039600" y="1254973"/>
            <a:ext cx="10515600" cy="662100"/>
          </a:xfrm>
          <a:prstGeom prst="rect">
            <a:avLst/>
          </a:prstGeom>
          <a:noFill/>
          <a:ln>
            <a:noFill/>
          </a:ln>
        </p:spPr>
        <p:txBody>
          <a:bodyPr anchorCtr="0" anchor="ctr" bIns="45700" lIns="91425" spcFirstLastPara="1" rIns="91425" wrap="square" tIns="45700">
            <a:noAutofit/>
          </a:bodyPr>
          <a:lstStyle/>
          <a:p>
            <a:pPr indent="0" lvl="0" marL="0" rtl="0" algn="ctr">
              <a:lnSpc>
                <a:spcPct val="90000"/>
              </a:lnSpc>
              <a:spcBef>
                <a:spcPts val="0"/>
              </a:spcBef>
              <a:spcAft>
                <a:spcPts val="0"/>
              </a:spcAft>
              <a:buClr>
                <a:schemeClr val="accent1"/>
              </a:buClr>
              <a:buSzPts val="4400"/>
              <a:buFont typeface="Calibri"/>
              <a:buNone/>
            </a:pPr>
            <a:r>
              <a:rPr lang="en-US" u="sng">
                <a:solidFill>
                  <a:schemeClr val="hlink"/>
                </a:solidFill>
                <a:hlinkClick r:id="rId3"/>
              </a:rPr>
              <a:t>wwoof.net</a:t>
            </a:r>
            <a:endParaRPr/>
          </a:p>
        </p:txBody>
      </p:sp>
      <p:sp>
        <p:nvSpPr>
          <p:cNvPr id="85" name="Google Shape;85;g19e93ff5fc8_0_22"/>
          <p:cNvSpPr txBox="1"/>
          <p:nvPr>
            <p:ph idx="1" type="body"/>
          </p:nvPr>
        </p:nvSpPr>
        <p:spPr>
          <a:xfrm>
            <a:off x="838200" y="2290075"/>
            <a:ext cx="10515600" cy="4253700"/>
          </a:xfrm>
          <a:prstGeom prst="rect">
            <a:avLst/>
          </a:prstGeom>
          <a:noFill/>
          <a:ln>
            <a:noFill/>
          </a:ln>
        </p:spPr>
        <p:txBody>
          <a:bodyPr anchorCtr="0" anchor="t" bIns="45700" lIns="91425" spcFirstLastPara="1" rIns="91425" wrap="square" tIns="45700">
            <a:noAutofit/>
          </a:bodyPr>
          <a:lstStyle/>
          <a:p>
            <a:pPr indent="0" lvl="0" marL="0" rtl="0" algn="l">
              <a:lnSpc>
                <a:spcPct val="115000"/>
              </a:lnSpc>
              <a:spcBef>
                <a:spcPts val="0"/>
              </a:spcBef>
              <a:spcAft>
                <a:spcPts val="0"/>
              </a:spcAft>
              <a:buSzPts val="2800"/>
              <a:buNone/>
            </a:pPr>
            <a:r>
              <a:rPr lang="en-US" sz="2600">
                <a:solidFill>
                  <a:srgbClr val="210906"/>
                </a:solidFill>
                <a:latin typeface="Arial"/>
                <a:ea typeface="Arial"/>
                <a:cs typeface="Arial"/>
                <a:sym typeface="Arial"/>
              </a:rPr>
              <a:t>Worldwide Opportunities on Organic Farms (WWOOF) est un mouvement mondial visant à mettre en relation des bénévoles et des agriculteurs d’exploitation biologiques ou paysannes. Il encourage les échanges culturels et éducatifs et à construire une communauté mondiale consciente des pratiques d'agriculture écologique et de développement durable.</a:t>
            </a:r>
            <a:endParaRPr sz="2600">
              <a:solidFill>
                <a:srgbClr val="210906"/>
              </a:solidFill>
              <a:latin typeface="Arial"/>
              <a:ea typeface="Arial"/>
              <a:cs typeface="Arial"/>
              <a:sym typeface="Arial"/>
            </a:endParaRPr>
          </a:p>
          <a:p>
            <a:pPr indent="0" lvl="0" marL="0" rtl="0" algn="l">
              <a:lnSpc>
                <a:spcPct val="115000"/>
              </a:lnSpc>
              <a:spcBef>
                <a:spcPts val="0"/>
              </a:spcBef>
              <a:spcAft>
                <a:spcPts val="0"/>
              </a:spcAft>
              <a:buSzPts val="2800"/>
              <a:buNone/>
            </a:pPr>
            <a:r>
              <a:rPr lang="en-US" sz="2600">
                <a:solidFill>
                  <a:srgbClr val="210906"/>
                </a:solidFill>
                <a:latin typeface="Arial"/>
                <a:ea typeface="Arial"/>
                <a:cs typeface="Arial"/>
                <a:sym typeface="Arial"/>
              </a:rPr>
              <a:t>Les bénévoles sont logés et nourris en échange de leur investissement sur la ferme. Ils partagent le </a:t>
            </a:r>
            <a:r>
              <a:rPr lang="en-US" sz="2600">
                <a:solidFill>
                  <a:srgbClr val="210906"/>
                </a:solidFill>
                <a:latin typeface="Arial"/>
                <a:ea typeface="Arial"/>
                <a:cs typeface="Arial"/>
                <a:sym typeface="Arial"/>
              </a:rPr>
              <a:t>quotidien</a:t>
            </a:r>
            <a:r>
              <a:rPr lang="en-US" sz="2600">
                <a:solidFill>
                  <a:srgbClr val="210906"/>
                </a:solidFill>
                <a:latin typeface="Arial"/>
                <a:ea typeface="Arial"/>
                <a:cs typeface="Arial"/>
                <a:sym typeface="Arial"/>
              </a:rPr>
              <a:t> des exploitants et peuvent profiter de leur temps libre pour découvrir la région.</a:t>
            </a:r>
            <a:endParaRPr sz="2600">
              <a:solidFill>
                <a:srgbClr val="210906"/>
              </a:solidFill>
              <a:latin typeface="Arial"/>
              <a:ea typeface="Arial"/>
              <a:cs typeface="Arial"/>
              <a:sym typeface="Arial"/>
            </a:endParaRPr>
          </a:p>
          <a:p>
            <a:pPr indent="0" lvl="0" marL="0" rtl="0" algn="l">
              <a:lnSpc>
                <a:spcPct val="90000"/>
              </a:lnSpc>
              <a:spcBef>
                <a:spcPts val="0"/>
              </a:spcBef>
              <a:spcAft>
                <a:spcPts val="0"/>
              </a:spcAft>
              <a:buSzPts val="2800"/>
              <a:buNone/>
            </a:pPr>
            <a:r>
              <a:t/>
            </a:r>
            <a:endParaRPr b="1" sz="2600">
              <a:solidFill>
                <a:srgbClr val="427B83"/>
              </a:solidFill>
            </a:endParaRPr>
          </a:p>
          <a:p>
            <a:pPr indent="0" lvl="0" marL="0" rtl="0" algn="l">
              <a:lnSpc>
                <a:spcPct val="90000"/>
              </a:lnSpc>
              <a:spcBef>
                <a:spcPts val="0"/>
              </a:spcBef>
              <a:spcAft>
                <a:spcPts val="0"/>
              </a:spcAft>
              <a:buSzPts val="2800"/>
              <a:buNone/>
            </a:pPr>
            <a:r>
              <a:t/>
            </a:r>
            <a:endParaRPr b="1" sz="2600">
              <a:solidFill>
                <a:srgbClr val="427B83"/>
              </a:solidFill>
            </a:endParaRPr>
          </a:p>
          <a:p>
            <a:pPr indent="0" lvl="0" marL="0" rtl="0" algn="l">
              <a:lnSpc>
                <a:spcPct val="90000"/>
              </a:lnSpc>
              <a:spcBef>
                <a:spcPts val="0"/>
              </a:spcBef>
              <a:spcAft>
                <a:spcPts val="0"/>
              </a:spcAft>
              <a:buSzPts val="2800"/>
              <a:buNone/>
            </a:pPr>
            <a:r>
              <a:t/>
            </a:r>
            <a:endParaRPr b="1" sz="2600">
              <a:solidFill>
                <a:srgbClr val="427B83"/>
              </a:solidFill>
            </a:endParaRPr>
          </a:p>
        </p:txBody>
      </p:sp>
    </p:spTree>
  </p:cSld>
  <p:clrMapOvr>
    <a:masterClrMapping/>
  </p:clrMapOvr>
</p:sld>
</file>

<file path=ppt/theme/theme1.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EntRenew Presentation Slid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3.xml><?xml version="1.0" encoding="utf-8"?>
<a:theme xmlns:a="http://schemas.openxmlformats.org/drawingml/2006/main" xmlns:r="http://schemas.openxmlformats.org/officeDocument/2006/relationships" name="EntRenew Regular Slides">
  <a:themeElements>
    <a:clrScheme name="EntRenew">
      <a:dk1>
        <a:srgbClr val="000000"/>
      </a:dk1>
      <a:lt1>
        <a:srgbClr val="FFFFFF"/>
      </a:lt1>
      <a:dk2>
        <a:srgbClr val="44546A"/>
      </a:dk2>
      <a:lt2>
        <a:srgbClr val="E7E6E6"/>
      </a:lt2>
      <a:accent1>
        <a:srgbClr val="3C4556"/>
      </a:accent1>
      <a:accent2>
        <a:srgbClr val="5CA3AC"/>
      </a:accent2>
      <a:accent3>
        <a:srgbClr val="98C461"/>
      </a:accent3>
      <a:accent4>
        <a:srgbClr val="8CBD76"/>
      </a:accent4>
      <a:accent5>
        <a:srgbClr val="F8B040"/>
      </a:accent5>
      <a:accent6>
        <a:srgbClr val="ED6E50"/>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2020-10-27T14:07:00Z</dcterms:created>
  <dc:creator>Quentin Fanjas</dc:creator>
</cp:coreProperties>
</file>