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embeddedFontLst>
    <p:embeddedFont>
      <p:font typeface="Comfortaa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gNAI4SFy7aZwS3Eyzih2KGsuDE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1" Type="http://customschemas.google.com/relationships/presentationmetadata" Target="metadata"/><Relationship Id="rId10" Type="http://schemas.openxmlformats.org/officeDocument/2006/relationships/font" Target="fonts/Comfortaa-bold.fntdata"/><Relationship Id="rId9" Type="http://schemas.openxmlformats.org/officeDocument/2006/relationships/font" Target="fonts/Comforta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8" name="Google Shape;5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Bedürfnisse mit Kompetenzen in Einklang bringen!</a:t>
            </a:r>
            <a:endParaRPr/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541817"/>
            <a:ext cx="5421745" cy="1192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PROGRAMME ERASMUS+     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Project ID KA220-YOU-37C49185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Cooperation partnerships in youth Form</a:t>
            </a:r>
            <a:endParaRPr/>
          </a:p>
        </p:txBody>
      </p:sp>
      <p:pic>
        <p:nvPicPr>
          <p:cNvPr id="33" name="Google Shape;3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925" y="5588332"/>
            <a:ext cx="3849499" cy="109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cxnSp>
        <p:nvCxnSpPr>
          <p:cNvPr id="39" name="Google Shape;39;g19e93ff5fc8_0_22"/>
          <p:cNvCxnSpPr/>
          <p:nvPr/>
        </p:nvCxnSpPr>
        <p:spPr>
          <a:xfrm>
            <a:off x="5503500" y="3279300"/>
            <a:ext cx="1254600" cy="37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0" name="Google Shape;40;g19e93ff5fc8_0_22"/>
          <p:cNvSpPr txBox="1"/>
          <p:nvPr/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427B8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427B8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427B8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427B8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g19e93ff5fc8_0_22"/>
          <p:cNvSpPr txBox="1"/>
          <p:nvPr/>
        </p:nvSpPr>
        <p:spPr>
          <a:xfrm>
            <a:off x="4414050" y="1354200"/>
            <a:ext cx="3363900" cy="6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latin typeface="Comfortaa"/>
                <a:ea typeface="Comfortaa"/>
                <a:cs typeface="Comfortaa"/>
                <a:sym typeface="Comfortaa"/>
              </a:rPr>
              <a:t>Korrespondenzen</a:t>
            </a:r>
            <a:endParaRPr b="1" sz="26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42" name="Google Shape;42;g19e93ff5fc8_0_22"/>
          <p:cNvSpPr txBox="1"/>
          <p:nvPr/>
        </p:nvSpPr>
        <p:spPr>
          <a:xfrm>
            <a:off x="2587300" y="3080550"/>
            <a:ext cx="71334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g19e93ff5fc8_0_22"/>
          <p:cNvCxnSpPr/>
          <p:nvPr/>
        </p:nvCxnSpPr>
        <p:spPr>
          <a:xfrm>
            <a:off x="6955000" y="515322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4" name="Google Shape;44;g19e93ff5fc8_0_22"/>
          <p:cNvSpPr txBox="1"/>
          <p:nvPr/>
        </p:nvSpPr>
        <p:spPr>
          <a:xfrm>
            <a:off x="2587300" y="3707675"/>
            <a:ext cx="71334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5" name="Google Shape;45;g19e93ff5fc8_0_22"/>
          <p:cNvCxnSpPr/>
          <p:nvPr/>
        </p:nvCxnSpPr>
        <p:spPr>
          <a:xfrm>
            <a:off x="6897000" y="395692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" name="Google Shape;46;g19e93ff5fc8_0_22"/>
          <p:cNvCxnSpPr/>
          <p:nvPr/>
        </p:nvCxnSpPr>
        <p:spPr>
          <a:xfrm>
            <a:off x="2529300" y="515322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" name="Google Shape;47;g19e93ff5fc8_0_22"/>
          <p:cNvCxnSpPr/>
          <p:nvPr/>
        </p:nvCxnSpPr>
        <p:spPr>
          <a:xfrm>
            <a:off x="2529300" y="2913300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" name="Google Shape;48;g19e93ff5fc8_0_22"/>
          <p:cNvCxnSpPr/>
          <p:nvPr/>
        </p:nvCxnSpPr>
        <p:spPr>
          <a:xfrm>
            <a:off x="2529300" y="453782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9" name="Google Shape;49;g19e93ff5fc8_0_22"/>
          <p:cNvCxnSpPr/>
          <p:nvPr/>
        </p:nvCxnSpPr>
        <p:spPr>
          <a:xfrm>
            <a:off x="2529300" y="3429000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0" name="Google Shape;50;g19e93ff5fc8_0_22"/>
          <p:cNvCxnSpPr/>
          <p:nvPr/>
        </p:nvCxnSpPr>
        <p:spPr>
          <a:xfrm>
            <a:off x="6955000" y="453782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1" name="Google Shape;51;g19e93ff5fc8_0_22"/>
          <p:cNvCxnSpPr/>
          <p:nvPr/>
        </p:nvCxnSpPr>
        <p:spPr>
          <a:xfrm>
            <a:off x="6897000" y="3429000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2" name="Google Shape;52;g19e93ff5fc8_0_22"/>
          <p:cNvCxnSpPr/>
          <p:nvPr/>
        </p:nvCxnSpPr>
        <p:spPr>
          <a:xfrm>
            <a:off x="2529300" y="395692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3" name="Google Shape;53;g19e93ff5fc8_0_22"/>
          <p:cNvCxnSpPr/>
          <p:nvPr/>
        </p:nvCxnSpPr>
        <p:spPr>
          <a:xfrm>
            <a:off x="6897000" y="2921975"/>
            <a:ext cx="2765700" cy="0"/>
          </a:xfrm>
          <a:prstGeom prst="straightConnector1">
            <a:avLst/>
          </a:prstGeom>
          <a:noFill/>
          <a:ln cap="flat" cmpd="sng" w="28575">
            <a:solidFill>
              <a:srgbClr val="44546A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4" name="Google Shape;54;g19e93ff5fc8_0_22"/>
          <p:cNvSpPr txBox="1"/>
          <p:nvPr/>
        </p:nvSpPr>
        <p:spPr>
          <a:xfrm>
            <a:off x="2563800" y="1934150"/>
            <a:ext cx="2696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mfortaa"/>
                <a:ea typeface="Comfortaa"/>
                <a:cs typeface="Comfortaa"/>
                <a:sym typeface="Comfortaa"/>
              </a:rPr>
              <a:t>Bedürfnisse</a:t>
            </a:r>
            <a:endParaRPr b="1" sz="1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5" name="Google Shape;55;g19e93ff5fc8_0_22"/>
          <p:cNvSpPr txBox="1"/>
          <p:nvPr/>
        </p:nvSpPr>
        <p:spPr>
          <a:xfrm>
            <a:off x="6989500" y="2052125"/>
            <a:ext cx="2696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mfortaa"/>
                <a:ea typeface="Comfortaa"/>
                <a:cs typeface="Comfortaa"/>
                <a:sym typeface="Comfortaa"/>
              </a:rPr>
              <a:t>Kompetenzen</a:t>
            </a:r>
            <a:endParaRPr b="1" sz="19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Vielen Dank für die Aufmerksamkeit!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2020-10-27T14:07:00Z</dcterms:created>
  <dc:creator>Quentin Fanjas</dc:creator>
</cp:coreProperties>
</file>