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Comfortaa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gNAI4SFy7aZwS3Eyzih2KGsuDE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11" Type="http://customschemas.google.com/relationships/presentationmetadata" Target="metadata"/><Relationship Id="rId10" Type="http://schemas.openxmlformats.org/officeDocument/2006/relationships/font" Target="fonts/Comfortaa-bold.fntdata"/><Relationship Id="rId9" Type="http://schemas.openxmlformats.org/officeDocument/2006/relationships/font" Target="fonts/Comforta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" name="Google Shape;5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Bedürfnisse mit Kompetenzen in Einklang bringen!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PROGRAMME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Project ID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Cooperation partnerships in youth Form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25" y="5588332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cxnSp>
        <p:nvCxnSpPr>
          <p:cNvPr id="39" name="Google Shape;39;g19e93ff5fc8_0_22"/>
          <p:cNvCxnSpPr/>
          <p:nvPr/>
        </p:nvCxnSpPr>
        <p:spPr>
          <a:xfrm>
            <a:off x="5503500" y="3279300"/>
            <a:ext cx="1254600" cy="37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" name="Google Shape;40;g19e93ff5fc8_0_22"/>
          <p:cNvSpPr txBox="1"/>
          <p:nvPr/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427B8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19e93ff5fc8_0_22"/>
          <p:cNvSpPr txBox="1"/>
          <p:nvPr/>
        </p:nvSpPr>
        <p:spPr>
          <a:xfrm>
            <a:off x="4414050" y="1354200"/>
            <a:ext cx="33639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omfortaa"/>
                <a:ea typeface="Comfortaa"/>
                <a:cs typeface="Comfortaa"/>
                <a:sym typeface="Comfortaa"/>
              </a:rPr>
              <a:t>Korrespondenzen</a:t>
            </a:r>
            <a:endParaRPr b="1" sz="2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2" name="Google Shape;42;g19e93ff5fc8_0_22"/>
          <p:cNvSpPr txBox="1"/>
          <p:nvPr/>
        </p:nvSpPr>
        <p:spPr>
          <a:xfrm>
            <a:off x="2587300" y="3080550"/>
            <a:ext cx="71334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g19e93ff5fc8_0_22"/>
          <p:cNvCxnSpPr/>
          <p:nvPr/>
        </p:nvCxnSpPr>
        <p:spPr>
          <a:xfrm>
            <a:off x="6955000" y="51532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" name="Google Shape;44;g19e93ff5fc8_0_22"/>
          <p:cNvSpPr txBox="1"/>
          <p:nvPr/>
        </p:nvSpPr>
        <p:spPr>
          <a:xfrm>
            <a:off x="2587300" y="3707675"/>
            <a:ext cx="71334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" name="Google Shape;45;g19e93ff5fc8_0_22"/>
          <p:cNvCxnSpPr/>
          <p:nvPr/>
        </p:nvCxnSpPr>
        <p:spPr>
          <a:xfrm>
            <a:off x="6897000" y="39569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" name="Google Shape;46;g19e93ff5fc8_0_22"/>
          <p:cNvCxnSpPr/>
          <p:nvPr/>
        </p:nvCxnSpPr>
        <p:spPr>
          <a:xfrm>
            <a:off x="2529300" y="51532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7" name="Google Shape;47;g19e93ff5fc8_0_22"/>
          <p:cNvCxnSpPr/>
          <p:nvPr/>
        </p:nvCxnSpPr>
        <p:spPr>
          <a:xfrm>
            <a:off x="2529300" y="2913300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8" name="Google Shape;48;g19e93ff5fc8_0_22"/>
          <p:cNvCxnSpPr/>
          <p:nvPr/>
        </p:nvCxnSpPr>
        <p:spPr>
          <a:xfrm>
            <a:off x="2529300" y="45378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9" name="Google Shape;49;g19e93ff5fc8_0_22"/>
          <p:cNvCxnSpPr/>
          <p:nvPr/>
        </p:nvCxnSpPr>
        <p:spPr>
          <a:xfrm>
            <a:off x="2529300" y="3429000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0" name="Google Shape;50;g19e93ff5fc8_0_22"/>
          <p:cNvCxnSpPr/>
          <p:nvPr/>
        </p:nvCxnSpPr>
        <p:spPr>
          <a:xfrm>
            <a:off x="6955000" y="45378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" name="Google Shape;51;g19e93ff5fc8_0_22"/>
          <p:cNvCxnSpPr/>
          <p:nvPr/>
        </p:nvCxnSpPr>
        <p:spPr>
          <a:xfrm>
            <a:off x="6897000" y="3429000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" name="Google Shape;52;g19e93ff5fc8_0_22"/>
          <p:cNvCxnSpPr/>
          <p:nvPr/>
        </p:nvCxnSpPr>
        <p:spPr>
          <a:xfrm>
            <a:off x="2529300" y="395692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3" name="Google Shape;53;g19e93ff5fc8_0_22"/>
          <p:cNvCxnSpPr/>
          <p:nvPr/>
        </p:nvCxnSpPr>
        <p:spPr>
          <a:xfrm>
            <a:off x="6897000" y="2921975"/>
            <a:ext cx="27657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" name="Google Shape;54;g19e93ff5fc8_0_22"/>
          <p:cNvSpPr txBox="1"/>
          <p:nvPr/>
        </p:nvSpPr>
        <p:spPr>
          <a:xfrm>
            <a:off x="2563800" y="1934150"/>
            <a:ext cx="269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omfortaa"/>
                <a:ea typeface="Comfortaa"/>
                <a:cs typeface="Comfortaa"/>
                <a:sym typeface="Comfortaa"/>
              </a:rPr>
              <a:t>Bedürfnisse</a:t>
            </a:r>
            <a:endParaRPr b="1" sz="19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55" name="Google Shape;55;g19e93ff5fc8_0_22"/>
          <p:cNvSpPr txBox="1"/>
          <p:nvPr/>
        </p:nvSpPr>
        <p:spPr>
          <a:xfrm>
            <a:off x="6989500" y="2052125"/>
            <a:ext cx="2696700" cy="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latin typeface="Comfortaa"/>
                <a:ea typeface="Comfortaa"/>
                <a:cs typeface="Comfortaa"/>
                <a:sym typeface="Comfortaa"/>
              </a:rPr>
              <a:t>Kompetenzen</a:t>
            </a:r>
            <a:endParaRPr b="1" sz="19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Vielen Dank für die Aufmerksamkeit!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